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9054-38F6-47DE-8CE7-F6C143656787}" type="datetimeFigureOut">
              <a:rPr lang="ru-RU" smtClean="0"/>
              <a:pPr/>
              <a:t>22.06.2014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5D1D6-AB98-4350-B9FB-ED28BE02EB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9054-38F6-47DE-8CE7-F6C143656787}" type="datetimeFigureOut">
              <a:rPr lang="ru-RU" smtClean="0"/>
              <a:pPr/>
              <a:t>22.06.2014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5D1D6-AB98-4350-B9FB-ED28BE02EB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9054-38F6-47DE-8CE7-F6C143656787}" type="datetimeFigureOut">
              <a:rPr lang="ru-RU" smtClean="0"/>
              <a:pPr/>
              <a:t>22.06.2014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5D1D6-AB98-4350-B9FB-ED28BE02EB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9054-38F6-47DE-8CE7-F6C143656787}" type="datetimeFigureOut">
              <a:rPr lang="ru-RU" smtClean="0"/>
              <a:pPr/>
              <a:t>22.06.2014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5D1D6-AB98-4350-B9FB-ED28BE02EB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9054-38F6-47DE-8CE7-F6C143656787}" type="datetimeFigureOut">
              <a:rPr lang="ru-RU" smtClean="0"/>
              <a:pPr/>
              <a:t>22.06.2014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5D1D6-AB98-4350-B9FB-ED28BE02EB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9054-38F6-47DE-8CE7-F6C143656787}" type="datetimeFigureOut">
              <a:rPr lang="ru-RU" smtClean="0"/>
              <a:pPr/>
              <a:t>22.06.2014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5D1D6-AB98-4350-B9FB-ED28BE02EB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9054-38F6-47DE-8CE7-F6C143656787}" type="datetimeFigureOut">
              <a:rPr lang="ru-RU" smtClean="0"/>
              <a:pPr/>
              <a:t>22.06.2014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5D1D6-AB98-4350-B9FB-ED28BE02EB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9054-38F6-47DE-8CE7-F6C143656787}" type="datetimeFigureOut">
              <a:rPr lang="ru-RU" smtClean="0"/>
              <a:pPr/>
              <a:t>22.06.2014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5D1D6-AB98-4350-B9FB-ED28BE02EB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9054-38F6-47DE-8CE7-F6C143656787}" type="datetimeFigureOut">
              <a:rPr lang="ru-RU" smtClean="0"/>
              <a:pPr/>
              <a:t>22.06.2014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5D1D6-AB98-4350-B9FB-ED28BE02EB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9054-38F6-47DE-8CE7-F6C143656787}" type="datetimeFigureOut">
              <a:rPr lang="ru-RU" smtClean="0"/>
              <a:pPr/>
              <a:t>22.06.2014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5D1D6-AB98-4350-B9FB-ED28BE02EB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9054-38F6-47DE-8CE7-F6C143656787}" type="datetimeFigureOut">
              <a:rPr lang="ru-RU" smtClean="0"/>
              <a:pPr/>
              <a:t>22.06.2014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5D1D6-AB98-4350-B9FB-ED28BE02EB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D9054-38F6-47DE-8CE7-F6C143656787}" type="datetimeFigureOut">
              <a:rPr lang="ru-RU" smtClean="0"/>
              <a:pPr/>
              <a:t>22.06.2014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5D1D6-AB98-4350-B9FB-ED28BE02EB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2" Type="http://schemas.openxmlformats.org/officeDocument/2006/relationships/slide" Target="slide3.xml"/><Relationship Id="rId16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2996952"/>
            <a:ext cx="5792688" cy="2376264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rgbClr val="00B050"/>
              </a:solidFill>
            </a:endParaRPr>
          </a:p>
          <a:p>
            <a:r>
              <a:rPr lang="ru-RU" dirty="0" smtClean="0">
                <a:solidFill>
                  <a:srgbClr val="00B050"/>
                </a:solidFill>
              </a:rPr>
              <a:t>г.Сыктывкар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2014г.</a:t>
            </a:r>
          </a:p>
          <a:p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71600" y="1268761"/>
            <a:ext cx="7486600" cy="180019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Игра </a:t>
            </a:r>
            <a:r>
              <a:rPr lang="ru-RU" dirty="0" smtClean="0">
                <a:solidFill>
                  <a:srgbClr val="FF0000"/>
                </a:solidFill>
              </a:rPr>
              <a:t>«Знатоки истории»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посвященная </a:t>
            </a:r>
            <a:r>
              <a:rPr lang="ru-RU" dirty="0" smtClean="0">
                <a:solidFill>
                  <a:srgbClr val="FF0000"/>
                </a:solidFill>
              </a:rPr>
              <a:t>Дню Победы</a:t>
            </a:r>
            <a:r>
              <a:rPr lang="ru-RU" dirty="0" smtClean="0"/>
              <a:t>!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Кто автор слов Гимна России?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  <a:p>
            <a:pPr>
              <a:buNone/>
            </a:pPr>
            <a:r>
              <a:rPr lang="ru-RU" dirty="0" smtClean="0"/>
              <a:t>           Сергей Михалков</a:t>
            </a:r>
            <a:endParaRPr lang="ru-RU" dirty="0"/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179512" y="6165304"/>
            <a:ext cx="1042416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2780928"/>
            <a:ext cx="3312368" cy="9361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700808"/>
            <a:ext cx="2857500" cy="3876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08912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Николай Васильевич </a:t>
            </a:r>
            <a:r>
              <a:rPr lang="ru-RU" dirty="0" err="1" smtClean="0"/>
              <a:t>Оплеснин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56792"/>
            <a:ext cx="4330824" cy="4569371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Герой Советского Союза. Его именем названа одна из улиц в Сыктывкаре, родился в Республике Коми. Для спасения своей дивизии в сентябре 1941 года несколько раз переплыл реку Волхов под обстрелом немцев. Погиб в 1942 году.</a:t>
            </a:r>
            <a:endParaRPr lang="ru-RU" dirty="0"/>
          </a:p>
        </p:txBody>
      </p:sp>
      <p:pic>
        <p:nvPicPr>
          <p:cNvPr id="13" name="Содержимое 12" descr="Оплеснин 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31329" y="1844824"/>
            <a:ext cx="2623791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179512" y="6237312"/>
            <a:ext cx="1042416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Кому посвящены эти строки?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844824"/>
            <a:ext cx="4176464" cy="338437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Куда б ни шёл, не ехал ты,</a:t>
            </a:r>
          </a:p>
          <a:p>
            <a:pPr>
              <a:buNone/>
            </a:pPr>
            <a:r>
              <a:rPr lang="ru-RU" dirty="0" smtClean="0"/>
              <a:t>Но здесь остановись.</a:t>
            </a:r>
          </a:p>
          <a:p>
            <a:pPr>
              <a:buNone/>
            </a:pPr>
            <a:r>
              <a:rPr lang="ru-RU" dirty="0" smtClean="0"/>
              <a:t>Могиле этой дорогой</a:t>
            </a:r>
          </a:p>
          <a:p>
            <a:pPr>
              <a:buNone/>
            </a:pPr>
            <a:r>
              <a:rPr lang="ru-RU" dirty="0" smtClean="0"/>
              <a:t>Всем сердцем поклонись…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Неизвестному солдату</a:t>
            </a:r>
            <a:endParaRPr lang="ru-RU" dirty="0"/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107504" y="6021288"/>
            <a:ext cx="1042416" cy="637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437112"/>
            <a:ext cx="4176464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3108091644757676698.jpeg"/>
          <p:cNvPicPr>
            <a:picLocks noChangeAspect="1"/>
          </p:cNvPicPr>
          <p:nvPr/>
        </p:nvPicPr>
        <p:blipFill>
          <a:blip r:embed="rId3" cstate="print"/>
          <a:srcRect l="4444" t="3333" r="8889" b="6667"/>
          <a:stretch>
            <a:fillRect/>
          </a:stretch>
        </p:blipFill>
        <p:spPr>
          <a:xfrm>
            <a:off x="4932040" y="1772816"/>
            <a:ext cx="3744416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Где это находится?</a:t>
            </a:r>
            <a:endParaRPr lang="ru-RU" dirty="0"/>
          </a:p>
        </p:txBody>
      </p:sp>
      <p:pic>
        <p:nvPicPr>
          <p:cNvPr id="10" name="Содержимое 9" descr="viewer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31772" t="63223" r="22335" b="10558"/>
          <a:stretch>
            <a:fillRect/>
          </a:stretch>
        </p:blipFill>
        <p:spPr>
          <a:xfrm>
            <a:off x="683568" y="1700808"/>
            <a:ext cx="4190180" cy="3384376"/>
          </a:xfrm>
        </p:spPr>
      </p:pic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572000" y="1600201"/>
            <a:ext cx="4114800" cy="377301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Обелиск  в Лесозаводе в честь рабочих ЛДК, погибших в годы Великой Отечественной войны, открыт в 1975 году</a:t>
            </a:r>
            <a:endParaRPr lang="ru-RU" dirty="0"/>
          </a:p>
        </p:txBody>
      </p:sp>
      <p:sp>
        <p:nvSpPr>
          <p:cNvPr id="9" name="Управляющая кнопка: назад 8">
            <a:hlinkClick r:id="rId3" action="ppaction://hlinksldjump" highlightClick="1"/>
          </p:cNvPr>
          <p:cNvSpPr/>
          <p:nvPr/>
        </p:nvSpPr>
        <p:spPr>
          <a:xfrm>
            <a:off x="683568" y="5229200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932040" y="1556792"/>
            <a:ext cx="3600400" cy="3384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352928" cy="20022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</a:t>
            </a:r>
            <a:br>
              <a:rPr lang="ru-RU" dirty="0" smtClean="0"/>
            </a:br>
            <a:r>
              <a:rPr lang="ru-RU" dirty="0" smtClean="0"/>
              <a:t>             </a:t>
            </a:r>
            <a:r>
              <a:rPr lang="ru-RU" sz="3600" dirty="0" smtClean="0"/>
              <a:t>В этом месте города Сыктывкара в 1941 году находился военкомат, откуда призывали добровольцев на фронт. Что находится там с 1981года?</a:t>
            </a:r>
            <a:endParaRPr lang="ru-RU" sz="3600" dirty="0"/>
          </a:p>
        </p:txBody>
      </p:sp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251520" y="5877272"/>
            <a:ext cx="1042416" cy="75438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17siktiwk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2636912"/>
            <a:ext cx="4968552" cy="37053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43808" y="573325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Мемориал «Вечная Слава»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</a:t>
            </a:r>
            <a:r>
              <a:rPr lang="ru-RU" sz="4000" dirty="0" smtClean="0"/>
              <a:t>В каком городе находится этот мемориал?</a:t>
            </a:r>
            <a:endParaRPr lang="ru-RU" sz="4000" dirty="0"/>
          </a:p>
        </p:txBody>
      </p:sp>
      <p:sp>
        <p:nvSpPr>
          <p:cNvPr id="12" name="Управляющая кнопка: назад 11">
            <a:hlinkClick r:id="rId2" action="ppaction://hlinksldjump" highlightClick="1"/>
          </p:cNvPr>
          <p:cNvSpPr/>
          <p:nvPr/>
        </p:nvSpPr>
        <p:spPr>
          <a:xfrm>
            <a:off x="323528" y="5661248"/>
            <a:ext cx="1042416" cy="82639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78131716d6d1.jpg"/>
          <p:cNvPicPr>
            <a:picLocks noChangeAspect="1"/>
          </p:cNvPicPr>
          <p:nvPr/>
        </p:nvPicPr>
        <p:blipFill>
          <a:blip r:embed="rId3" cstate="print"/>
          <a:srcRect r="-405" b="5937"/>
          <a:stretch>
            <a:fillRect/>
          </a:stretch>
        </p:blipFill>
        <p:spPr>
          <a:xfrm>
            <a:off x="1475656" y="1700808"/>
            <a:ext cx="6120680" cy="388843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779912" y="5877272"/>
            <a:ext cx="1881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 Москве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776864" cy="12241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</a:t>
            </a:r>
            <a:r>
              <a:rPr lang="ru-RU" sz="3600" dirty="0" smtClean="0"/>
              <a:t>Мемориал Родина-мать стоит в городе- герое Волгограде. Как этот город назывался раньше?</a:t>
            </a:r>
            <a:endParaRPr lang="ru-RU" dirty="0"/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539552" y="5733256"/>
            <a:ext cx="1042416" cy="68237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Содержимое 8" descr="7dc8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0833" t="1613" r="13966"/>
          <a:stretch>
            <a:fillRect/>
          </a:stretch>
        </p:blipFill>
        <p:spPr>
          <a:xfrm>
            <a:off x="2555776" y="2204864"/>
            <a:ext cx="4536504" cy="3952825"/>
          </a:xfrm>
        </p:spPr>
      </p:pic>
      <p:sp>
        <p:nvSpPr>
          <p:cNvPr id="10" name="TextBox 9"/>
          <p:cNvSpPr txBox="1"/>
          <p:nvPr/>
        </p:nvSpPr>
        <p:spPr>
          <a:xfrm>
            <a:off x="1043608" y="1916832"/>
            <a:ext cx="6480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</a:t>
            </a:r>
          </a:p>
          <a:p>
            <a:r>
              <a:rPr lang="ru-RU" sz="2400" b="1" dirty="0" smtClean="0"/>
              <a:t>Т</a:t>
            </a:r>
          </a:p>
          <a:p>
            <a:r>
              <a:rPr lang="ru-RU" sz="2400" b="1" dirty="0" smtClean="0"/>
              <a:t>А</a:t>
            </a:r>
          </a:p>
          <a:p>
            <a:r>
              <a:rPr lang="ru-RU" sz="2400" b="1" dirty="0" smtClean="0"/>
              <a:t>Л</a:t>
            </a:r>
          </a:p>
          <a:p>
            <a:r>
              <a:rPr lang="ru-RU" sz="2400" b="1" dirty="0" smtClean="0"/>
              <a:t>И</a:t>
            </a:r>
          </a:p>
          <a:p>
            <a:r>
              <a:rPr lang="ru-RU" sz="2400" b="1" dirty="0" smtClean="0"/>
              <a:t>Н</a:t>
            </a:r>
          </a:p>
          <a:p>
            <a:r>
              <a:rPr lang="ru-RU" sz="2400" b="1" dirty="0" smtClean="0"/>
              <a:t>Г</a:t>
            </a:r>
          </a:p>
          <a:p>
            <a:r>
              <a:rPr lang="ru-RU" sz="2400" b="1" dirty="0" smtClean="0"/>
              <a:t>Р</a:t>
            </a:r>
          </a:p>
          <a:p>
            <a:r>
              <a:rPr lang="ru-RU" sz="2400" b="1" dirty="0" smtClean="0"/>
              <a:t>А</a:t>
            </a:r>
          </a:p>
          <a:p>
            <a:r>
              <a:rPr lang="ru-RU" sz="2400" b="1" dirty="0" err="1" smtClean="0"/>
              <a:t>Д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332656"/>
            <a:ext cx="7067128" cy="10849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Это День Победы! Наши солдаты у </a:t>
            </a:r>
            <a:br>
              <a:rPr lang="ru-RU" sz="3600" dirty="0" smtClean="0"/>
            </a:br>
            <a:r>
              <a:rPr lang="ru-RU" sz="3600" dirty="0" smtClean="0"/>
              <a:t>  Рейхстага. В каком городе он находится?</a:t>
            </a:r>
            <a:endParaRPr lang="ru-RU" dirty="0"/>
          </a:p>
        </p:txBody>
      </p:sp>
      <p:sp>
        <p:nvSpPr>
          <p:cNvPr id="7" name="Управляющая кнопка: назад 6">
            <a:hlinkClick r:id="rId2" action="ppaction://hlinksldjump" highlightClick="1"/>
          </p:cNvPr>
          <p:cNvSpPr/>
          <p:nvPr/>
        </p:nvSpPr>
        <p:spPr>
          <a:xfrm>
            <a:off x="251520" y="5589240"/>
            <a:ext cx="1042416" cy="82639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67544" y="2204864"/>
            <a:ext cx="8208912" cy="392129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Рисунок 8" descr="100710855_PAKrivonogov_Pobe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2276872"/>
            <a:ext cx="5256584" cy="33642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35696" y="5589240"/>
            <a:ext cx="4213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 Берлине – столице Германии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/>
          <a:lstStyle/>
          <a:p>
            <a:r>
              <a:rPr lang="ru-RU" dirty="0" smtClean="0"/>
              <a:t>Молодцы!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916831"/>
            <a:ext cx="6840760" cy="1944217"/>
          </a:xfrm>
          <a:noFill/>
        </p:spPr>
        <p:txBody>
          <a:bodyPr/>
          <a:lstStyle/>
          <a:p>
            <a:pPr>
              <a:buNone/>
            </a:pPr>
            <a:r>
              <a:rPr lang="ru-RU" dirty="0" smtClean="0"/>
              <a:t> Вы хорошо справились с заданиями!</a:t>
            </a:r>
          </a:p>
          <a:p>
            <a:pPr>
              <a:buNone/>
            </a:pPr>
            <a:r>
              <a:rPr lang="ru-RU" dirty="0" smtClean="0"/>
              <a:t> Поздравляем всех с Днем Победы!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39553" y="1556792"/>
          <a:ext cx="7920880" cy="3384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1296144"/>
                <a:gridCol w="1224135"/>
                <a:gridCol w="1296144"/>
                <a:gridCol w="1296144"/>
                <a:gridCol w="1080121"/>
              </a:tblGrid>
              <a:tr h="112812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Даты</a:t>
                      </a:r>
                      <a:endParaRPr lang="ru-RU" sz="2000" b="1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u="sng" cap="none" spc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hlinkClick r:id="rId2" action="ppaction://hlinksldjump"/>
                        </a:rPr>
                        <a:t>1</a:t>
                      </a:r>
                      <a:r>
                        <a:rPr lang="ru-RU" sz="4000" b="1" u="sng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000099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hlinkClick r:id="rId2" action="ppaction://hlinksldjump"/>
                        </a:rPr>
                        <a:t> </a:t>
                      </a:r>
                      <a:r>
                        <a:rPr lang="ru-RU" sz="40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   </a:t>
                      </a:r>
                      <a:endParaRPr lang="ru-RU" sz="40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tx1"/>
                          </a:solidFill>
                          <a:hlinkClick r:id="rId3" action="ppaction://hlinksldjump"/>
                        </a:rPr>
                        <a:t>2</a:t>
                      </a:r>
                      <a:endParaRPr lang="ru-RU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tx1"/>
                          </a:solidFill>
                          <a:hlinkClick r:id="rId4" action="ppaction://hlinksldjump"/>
                        </a:rPr>
                        <a:t>3</a:t>
                      </a:r>
                      <a:endParaRPr lang="ru-RU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tx1"/>
                          </a:solidFill>
                          <a:hlinkClick r:id="rId5" action="ppaction://hlinksldjump"/>
                        </a:rPr>
                        <a:t>4</a:t>
                      </a:r>
                      <a:endParaRPr lang="ru-RU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i="0" dirty="0" smtClean="0">
                          <a:solidFill>
                            <a:schemeClr val="tx1"/>
                          </a:solidFill>
                          <a:hlinkClick r:id="rId6" action="ppaction://hlinksldjump"/>
                        </a:rPr>
                        <a:t>5</a:t>
                      </a:r>
                      <a:endParaRPr lang="ru-RU" sz="40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112812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 Викторина</a:t>
                      </a:r>
                      <a:endParaRPr lang="ru-RU" sz="2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hlinkClick r:id="rId7" action="ppaction://hlinksldjump"/>
                        </a:rPr>
                        <a:t>1</a:t>
                      </a:r>
                      <a:endParaRPr lang="ru-RU" sz="4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hlinkClick r:id="rId8" action="ppaction://hlinksldjump"/>
                        </a:rPr>
                        <a:t>2</a:t>
                      </a:r>
                      <a:endParaRPr lang="ru-RU" sz="4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hlinkClick r:id="rId9" action="ppaction://hlinksldjump"/>
                        </a:rPr>
                        <a:t>3</a:t>
                      </a:r>
                      <a:endParaRPr lang="ru-RU" sz="4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hlinkClick r:id="rId10" action="ppaction://hlinksldjump"/>
                        </a:rPr>
                        <a:t>4</a:t>
                      </a:r>
                      <a:endParaRPr lang="ru-RU" sz="4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hlinkClick r:id="rId11" action="ppaction://hlinksldjump"/>
                        </a:rPr>
                        <a:t>5</a:t>
                      </a:r>
                      <a:endParaRPr lang="ru-RU" sz="4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812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Памятные</a:t>
                      </a:r>
                      <a:r>
                        <a:rPr lang="ru-RU" sz="2000" b="1" baseline="0" dirty="0" smtClean="0"/>
                        <a:t> места</a:t>
                      </a:r>
                      <a:endParaRPr lang="ru-RU" sz="2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hlinkClick r:id="rId12" action="ppaction://hlinksldjump"/>
                        </a:rPr>
                        <a:t>1</a:t>
                      </a:r>
                      <a:endParaRPr lang="ru-RU" sz="4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hlinkClick r:id="rId13" action="ppaction://hlinksldjump"/>
                        </a:rPr>
                        <a:t>2</a:t>
                      </a:r>
                      <a:endParaRPr lang="ru-RU" sz="4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hlinkClick r:id="rId14" action="ppaction://hlinksldjump"/>
                        </a:rPr>
                        <a:t>3</a:t>
                      </a:r>
                      <a:endParaRPr lang="ru-RU" sz="4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hlinkClick r:id="rId15" action="ppaction://hlinksldjump"/>
                        </a:rPr>
                        <a:t>4</a:t>
                      </a:r>
                      <a:endParaRPr lang="ru-RU" sz="4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hlinkClick r:id="rId16" action="ppaction://hlinksldjump"/>
                        </a:rPr>
                        <a:t>5</a:t>
                      </a:r>
                      <a:endParaRPr lang="ru-RU" sz="4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3" name="Управляющая кнопка: далее 2">
            <a:hlinkClick r:id="" action="ppaction://hlinkshowjump?jump=lastslide" highlightClick="1"/>
          </p:cNvPr>
          <p:cNvSpPr/>
          <p:nvPr/>
        </p:nvSpPr>
        <p:spPr>
          <a:xfrm>
            <a:off x="7956376" y="6309320"/>
            <a:ext cx="1042416" cy="3943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Когда это было?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Начало Великой Отечественной войны-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22 июня 1941года</a:t>
            </a: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683568" y="5517232"/>
            <a:ext cx="864096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3356992"/>
            <a:ext cx="367240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Победы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Когда  наша страна отметила Победу?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9 мая 1945года </a:t>
            </a:r>
            <a:endParaRPr lang="ru-RU" dirty="0"/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755576" y="5517232"/>
            <a:ext cx="1080120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2771800" y="2708920"/>
            <a:ext cx="3168352" cy="7566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Сколько дней длилась блокада Ленинграда?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4400" dirty="0" smtClean="0"/>
          </a:p>
          <a:p>
            <a:pPr>
              <a:buNone/>
            </a:pPr>
            <a:r>
              <a:rPr lang="ru-RU" sz="4400" dirty="0" smtClean="0"/>
              <a:t>                   900 дней</a:t>
            </a:r>
            <a:endParaRPr lang="ru-RU" sz="4400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         </a:t>
            </a:r>
            <a:endParaRPr lang="ru-RU" dirty="0"/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539552" y="5517232"/>
            <a:ext cx="1296144" cy="64807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3501008"/>
            <a:ext cx="144016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33098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2564904"/>
            <a:ext cx="4560507" cy="3420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Брестская крепость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196752"/>
            <a:ext cx="8075240" cy="492941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Защитники этой  Крепости  первыми дали отпор врагу. Как называется эта крепость?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539552" y="5373216"/>
            <a:ext cx="1080120" cy="75438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7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2276872"/>
            <a:ext cx="6630430" cy="3641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«Катюша»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Как называется легендарная пушка, наводившая на врагов большой страх?</a:t>
            </a:r>
            <a:endParaRPr lang="ru-RU" dirty="0"/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683568" y="5517232"/>
            <a:ext cx="936104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38342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2636912"/>
            <a:ext cx="4680520" cy="3510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Кто это? </a:t>
            </a:r>
            <a:endParaRPr lang="ru-RU" sz="36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39552" y="1124744"/>
            <a:ext cx="8291264" cy="500141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2800" dirty="0" smtClean="0"/>
              <a:t>Первая женщина –Герой Советского Союза, родилась в Москве. Её именем названа одна из улиц в Лесозаводе.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Зоя Космодемьянская</a:t>
            </a:r>
          </a:p>
          <a:p>
            <a:endParaRPr lang="ru-RU" dirty="0"/>
          </a:p>
        </p:txBody>
      </p:sp>
      <p:sp>
        <p:nvSpPr>
          <p:cNvPr id="6" name="Блок-схема: процесс 5"/>
          <p:cNvSpPr/>
          <p:nvPr/>
        </p:nvSpPr>
        <p:spPr>
          <a:xfrm flipV="1">
            <a:off x="683568" y="3284984"/>
            <a:ext cx="4320480" cy="504053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rId2" action="ppaction://hlinksldjump" highlightClick="1"/>
          </p:cNvPr>
          <p:cNvSpPr/>
          <p:nvPr/>
        </p:nvSpPr>
        <p:spPr>
          <a:xfrm>
            <a:off x="539552" y="5805264"/>
            <a:ext cx="1152128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f_18482018.jpg"/>
          <p:cNvPicPr>
            <a:picLocks noChangeAspect="1"/>
          </p:cNvPicPr>
          <p:nvPr/>
        </p:nvPicPr>
        <p:blipFill>
          <a:blip r:embed="rId3" cstate="print"/>
          <a:srcRect r="6448" b="13432"/>
          <a:stretch>
            <a:fillRect/>
          </a:stretch>
        </p:blipFill>
        <p:spPr>
          <a:xfrm>
            <a:off x="5148065" y="2092235"/>
            <a:ext cx="2736304" cy="3929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435280" cy="1628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</a:t>
            </a:r>
            <a:br>
              <a:rPr lang="ru-RU" dirty="0" smtClean="0"/>
            </a:br>
            <a:r>
              <a:rPr lang="ru-RU" dirty="0" smtClean="0"/>
              <a:t>       </a:t>
            </a:r>
            <a:r>
              <a:rPr lang="ru-RU" sz="3600" dirty="0" smtClean="0"/>
              <a:t>Имя великого маршала Советского Союза, который командовал нашей </a:t>
            </a:r>
            <a:r>
              <a:rPr lang="ru-RU" sz="3600" dirty="0" err="1" smtClean="0"/>
              <a:t>армией,принимал</a:t>
            </a:r>
            <a:r>
              <a:rPr lang="ru-RU" sz="3600" dirty="0" smtClean="0"/>
              <a:t> парад Победы..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780928"/>
            <a:ext cx="8301608" cy="158417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9600" dirty="0" smtClean="0"/>
              <a:t>Георгий</a:t>
            </a:r>
          </a:p>
          <a:p>
            <a:pPr>
              <a:buNone/>
            </a:pPr>
            <a:r>
              <a:rPr lang="ru-RU" sz="9600" dirty="0" smtClean="0"/>
              <a:t> Константинович</a:t>
            </a:r>
          </a:p>
          <a:p>
            <a:pPr>
              <a:buNone/>
            </a:pPr>
            <a:r>
              <a:rPr lang="ru-RU" sz="9600" dirty="0" smtClean="0"/>
              <a:t>Жуков</a:t>
            </a:r>
            <a:endParaRPr lang="ru-RU" sz="9600" dirty="0"/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467544" y="5661248"/>
            <a:ext cx="1042416" cy="7200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539552" y="3429000"/>
            <a:ext cx="2448272" cy="1728192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4166868-1ebcdb9a6da1694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2636912"/>
            <a:ext cx="4572000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259</Words>
  <Application>Microsoft Office PowerPoint</Application>
  <PresentationFormat>Экран (4:3)</PresentationFormat>
  <Paragraphs>107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Игра «Знатоки истории», посвященная Дню Победы! </vt:lpstr>
      <vt:lpstr>Слайд 2</vt:lpstr>
      <vt:lpstr>Когда это было?</vt:lpstr>
      <vt:lpstr>День Победы</vt:lpstr>
      <vt:lpstr>        Сколько дней длилась блокада Ленинграда?</vt:lpstr>
      <vt:lpstr> Брестская крепость </vt:lpstr>
      <vt:lpstr>«Катюша»</vt:lpstr>
      <vt:lpstr>Кто это? </vt:lpstr>
      <vt:lpstr>                Имя великого маршала Советского Союза, который командовал нашей армией,принимал парад Победы..</vt:lpstr>
      <vt:lpstr> Кто автор слов Гимна России?</vt:lpstr>
      <vt:lpstr>            Николай Васильевич Оплеснин</vt:lpstr>
      <vt:lpstr> Кому посвящены эти строки?</vt:lpstr>
      <vt:lpstr>Где это находится?</vt:lpstr>
      <vt:lpstr>                 В этом месте города Сыктывкара в 1941 году находился военкомат, откуда призывали добровольцев на фронт. Что находится там с 1981года?</vt:lpstr>
      <vt:lpstr>           В каком городе находится этот мемориал?</vt:lpstr>
      <vt:lpstr>        Мемориал Родина-мать стоит в городе- герое Волгограде. Как этот город назывался раньше?</vt:lpstr>
      <vt:lpstr>  Это День Победы! Наши солдаты у    Рейхстага. В каком городе он находится?</vt:lpstr>
      <vt:lpstr>Молодцы!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 «Знай грамматику»</dc:title>
  <dc:creator>я</dc:creator>
  <cp:lastModifiedBy>я</cp:lastModifiedBy>
  <cp:revision>50</cp:revision>
  <dcterms:created xsi:type="dcterms:W3CDTF">2012-11-18T15:45:39Z</dcterms:created>
  <dcterms:modified xsi:type="dcterms:W3CDTF">2014-06-22T12:13:54Z</dcterms:modified>
</cp:coreProperties>
</file>