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4" r:id="rId14"/>
    <p:sldId id="273" r:id="rId15"/>
    <p:sldId id="275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757" autoAdjust="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1013-80D9-4F25-A8F4-B197F782BE7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02FFF-A457-4012-B0CD-24B8B7295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4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02FFF-A457-4012-B0CD-24B8B729542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8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4AD31F-42A0-465E-9F10-44ECBFAEB49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5363-4909-436A-B490-F711A90B08EF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D31F-42A0-465E-9F10-44ECBFAEB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585363-4909-436A-B490-F711A90B08EF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4AD31F-42A0-465E-9F10-44ECBFAEB49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«ОТНОШЕНИЕ ХРИСТИАНИНА К ПРИРОДЕ»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7232848" cy="3193646"/>
          </a:xfrm>
        </p:spPr>
        <p:txBody>
          <a:bodyPr/>
          <a:lstStyle/>
          <a:p>
            <a:r>
              <a:rPr lang="ru-RU" dirty="0" smtClean="0"/>
              <a:t>Подготовлена учителем начальных классов ГБОУ СОШ №777 Киселёвой И.А.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1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увидел Бог всё, что Он создал, и что всё это очень хорошо.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Бог поручил людям беречь и возделывать сотворённую Им землю.</a:t>
            </a:r>
          </a:p>
          <a:p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561" y="2780928"/>
            <a:ext cx="4422643" cy="3893046"/>
          </a:xfrm>
        </p:spPr>
      </p:pic>
      <p:pic>
        <p:nvPicPr>
          <p:cNvPr id="1026" name="Picture 2" descr="C:\Users\Киселевы\Desktop\библия\299839143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019" y="2780928"/>
            <a:ext cx="4572000" cy="391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8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ты выбираешь?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Небо , созданное творцом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Или?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57" y="2564904"/>
            <a:ext cx="4224469" cy="4293096"/>
          </a:xfrm>
        </p:spPr>
      </p:pic>
      <p:pic>
        <p:nvPicPr>
          <p:cNvPr id="4098" name="Picture 2" descr="F:\экология\ekolog_main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564904"/>
            <a:ext cx="4041775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ты выбираешь?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цветущую               землю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Или?</a:t>
            </a:r>
            <a:endParaRPr lang="ru-RU" dirty="0"/>
          </a:p>
        </p:txBody>
      </p:sp>
      <p:pic>
        <p:nvPicPr>
          <p:cNvPr id="5123" name="Picture 3" descr="F:\экология\gallery_promo18846021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420888"/>
            <a:ext cx="404177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Природа\08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40401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ты выбираешь?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Чистую воду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Или?</a:t>
            </a:r>
            <a:endParaRPr lang="ru-RU" dirty="0"/>
          </a:p>
        </p:txBody>
      </p:sp>
      <p:pic>
        <p:nvPicPr>
          <p:cNvPr id="7170" name="Picture 2" descr="F:\Природа\natural_077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248472" cy="44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экология\0_67633_bb1e66ef_XL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04177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9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ты выбираешь?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Жизнь на земле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Или?</a:t>
            </a:r>
            <a:endParaRPr lang="ru-RU" dirty="0"/>
          </a:p>
        </p:txBody>
      </p:sp>
      <p:pic>
        <p:nvPicPr>
          <p:cNvPr id="6146" name="Picture 2" descr="F:\Природа\natural_214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575451" cy="446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экология\phoca_thumb_l_prestige8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580295" cy="44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8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выбираю!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84784"/>
            <a:ext cx="7344815" cy="5085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49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иселевы\Desktop\библия3\сулимова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972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Библия 2\2012-12-12 збанова2\збанова2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4329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иселевы\Desktop\библия\6d9e7ec323a3fbfd2ab8b96348dd0b9d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3976"/>
            <a:ext cx="9144000" cy="6090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43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arere.ru/system/files/photo/image/1738/main/023-ecology-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238118" cy="6598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8904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Ничто не возникает само по себе. Окружающий нас мир, исполненный гармонии и красоты, свидетельствует о своем великом и мудром Творце.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9" y="1484784"/>
            <a:ext cx="7666386" cy="4824536"/>
          </a:xfrm>
        </p:spPr>
      </p:pic>
    </p:spTree>
    <p:extLst>
      <p:ext uri="{BB962C8B-B14F-4D97-AF65-F5344CB8AC3E}">
        <p14:creationId xmlns:p14="http://schemas.microsoft.com/office/powerpoint/2010/main" val="4222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datas/prazdniki/Sokhranenie-mira/0022-022-Sokhranenie-m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-18257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4894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068144" cy="5123656"/>
          </a:xfrm>
        </p:spPr>
        <p:txBody>
          <a:bodyPr/>
          <a:lstStyle/>
          <a:p>
            <a:pPr algn="ctr"/>
            <a:r>
              <a:rPr lang="ru-RU" dirty="0" smtClean="0"/>
              <a:t>Мы за сохранение Земли, сотворённой словом Создателя, и видит Бог, что это хорошо!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764704"/>
            <a:ext cx="6192688" cy="4608512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4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начале сотворил Бог небо и землю. Земля же была </a:t>
            </a:r>
            <a:r>
              <a:rPr lang="ru-RU" sz="2000" dirty="0" err="1" smtClean="0"/>
              <a:t>безвидна</a:t>
            </a:r>
            <a:r>
              <a:rPr lang="ru-RU" sz="2000" dirty="0" smtClean="0"/>
              <a:t> и пуста, и тьма была над бездною. И Дух Божий веял над водою.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632848" cy="5095615"/>
          </a:xfrm>
        </p:spPr>
      </p:pic>
    </p:spTree>
    <p:extLst>
      <p:ext uri="{BB962C8B-B14F-4D97-AF65-F5344CB8AC3E}">
        <p14:creationId xmlns:p14="http://schemas.microsoft.com/office/powerpoint/2010/main" val="13888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И был вечер, и было утро: </a:t>
            </a:r>
            <a:br>
              <a:rPr lang="ru-RU" sz="3200" b="1" dirty="0" smtClean="0"/>
            </a:br>
            <a:r>
              <a:rPr lang="ru-RU" sz="3200" b="1" dirty="0" smtClean="0"/>
              <a:t>день первый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сказал Бог: да будет свет. И появился свет. И увидел Бог, что свет хорош. И отделил Бог свет от тьмы. </a:t>
            </a:r>
            <a:r>
              <a:rPr lang="ru-RU" sz="2800" dirty="0" smtClean="0"/>
              <a:t>И назвал Бог свет днём, а тьму ночью.</a:t>
            </a:r>
            <a:endParaRPr lang="ru-RU" sz="28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578" y="273050"/>
            <a:ext cx="4594693" cy="5853113"/>
          </a:xfrm>
        </p:spPr>
      </p:pic>
    </p:spTree>
    <p:extLst>
      <p:ext uri="{BB962C8B-B14F-4D97-AF65-F5344CB8AC3E}">
        <p14:creationId xmlns:p14="http://schemas.microsoft.com/office/powerpoint/2010/main" val="7405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И был вечер , и было утро: </a:t>
            </a:r>
            <a:br>
              <a:rPr lang="ru-RU" sz="3200" b="1" dirty="0" smtClean="0"/>
            </a:br>
            <a:r>
              <a:rPr lang="ru-RU" sz="3200" b="1" dirty="0" smtClean="0"/>
              <a:t>день второй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И создал Бог свод, и отделил воду под сводом от воды над сводом. И стало так. И назвал Бог свод небом.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04664"/>
            <a:ext cx="4973969" cy="5904656"/>
          </a:xfrm>
        </p:spPr>
      </p:pic>
    </p:spTree>
    <p:extLst>
      <p:ext uri="{BB962C8B-B14F-4D97-AF65-F5344CB8AC3E}">
        <p14:creationId xmlns:p14="http://schemas.microsoft.com/office/powerpoint/2010/main" val="38497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был вечер и было утро: </a:t>
            </a:r>
            <a:br>
              <a:rPr lang="ru-RU" dirty="0" smtClean="0"/>
            </a:br>
            <a:r>
              <a:rPr lang="ru-RU" dirty="0" smtClean="0"/>
              <a:t>день третий.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 назвал Бог сушу землею, а воду под небом морями.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 произвела земля зелень: травы, дающие семена, и деревья, приносящие свои плоды с семенами.</a:t>
            </a:r>
          </a:p>
          <a:p>
            <a:endParaRPr lang="ru-RU" sz="2000" dirty="0"/>
          </a:p>
        </p:txBody>
      </p:sp>
      <p:pic>
        <p:nvPicPr>
          <p:cNvPr id="3075" name="Picture 3" descr="F:\Природа\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83772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upload.wikimedia.org/wikipedia/commons/b/b0/OrangeBloss_w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785" y="2963474"/>
            <a:ext cx="3846785" cy="338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6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2700" dirty="0"/>
              <a:t>И был вечер и было </a:t>
            </a:r>
            <a:r>
              <a:rPr lang="ru-RU" sz="2700" dirty="0" smtClean="0"/>
              <a:t>утро: день четвертый.</a:t>
            </a:r>
            <a:r>
              <a:rPr lang="ru-RU" sz="2700" dirty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И создал Бог два великих светила и звезды. И поместил их Бог на небосводе.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12776"/>
            <a:ext cx="4038600" cy="46805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84784"/>
            <a:ext cx="4038600" cy="4608511"/>
          </a:xfrm>
        </p:spPr>
      </p:pic>
    </p:spTree>
    <p:extLst>
      <p:ext uri="{BB962C8B-B14F-4D97-AF65-F5344CB8AC3E}">
        <p14:creationId xmlns:p14="http://schemas.microsoft.com/office/powerpoint/2010/main" val="4753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И был вечер и было утро: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день </a:t>
            </a:r>
            <a:r>
              <a:rPr lang="ru-RU" sz="4400" dirty="0"/>
              <a:t>пятый.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 сотворил Бог рыб и разных водных пресмыкающихся.</a:t>
            </a:r>
          </a:p>
          <a:p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 сотворил Бог птиц.</a:t>
            </a:r>
            <a:endParaRPr lang="ru-RU" sz="2400" dirty="0"/>
          </a:p>
        </p:txBody>
      </p:sp>
      <p:pic>
        <p:nvPicPr>
          <p:cNvPr id="2050" name="Picture 2" descr="C:\Users\Киселевы\Desktop\Библия 2\376608708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5" y="3068960"/>
            <a:ext cx="2198303" cy="352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иселевы\Desktop\Библия 2\a56a973d35a8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743" y="3022811"/>
            <a:ext cx="2176463" cy="357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иселевы\Desktop\Библия 2\x_7dface25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3" y="2276873"/>
            <a:ext cx="4339456" cy="43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был вечер и было утро: </a:t>
            </a:r>
            <a:br>
              <a:rPr lang="ru-RU" dirty="0" smtClean="0"/>
            </a:br>
            <a:r>
              <a:rPr lang="ru-RU" dirty="0" smtClean="0"/>
              <a:t>день шестой.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smtClean="0"/>
              <a:t>И создал Бог диких зверей разных видов, и скот, и всех мелких животных.</a:t>
            </a:r>
          </a:p>
          <a:p>
            <a:pPr marL="137160" indent="0">
              <a:buNone/>
            </a:pP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sz="2200" dirty="0" smtClean="0"/>
              <a:t>И сотворил Бог человека по Своему образу и подобию, мужчину и женщину сотворил Он.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3074" name="Picture 2" descr="C:\Users\Киселевы\Desktop\библия\x_5fb18a1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888432" cy="39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иселевы\Desktop\Библия 2\x_b8c3bd6a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993" y="3029637"/>
            <a:ext cx="4192081" cy="370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338</Words>
  <Application>Microsoft Office PowerPoint</Application>
  <PresentationFormat>Экран (4:3)</PresentationFormat>
  <Paragraphs>40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ПРЕЗЕНТАЦИЯ К УРОКУ «ОТНОШЕНИЕ ХРИСТИАНИНА К ПРИРОДЕ»</vt:lpstr>
      <vt:lpstr>Ничто не возникает само по себе. Окружающий нас мир, исполненный гармонии и красоты, свидетельствует о своем великом и мудром Творце.</vt:lpstr>
      <vt:lpstr>В начале сотворил Бог небо и землю. Земля же была безвидна и пуста, и тьма была над бездною. И Дух Божий веял над водою.</vt:lpstr>
      <vt:lpstr>И был вечер, и было утро:  день первый.</vt:lpstr>
      <vt:lpstr>И был вечер , и было утро:  день второй.</vt:lpstr>
      <vt:lpstr>И был вечер и было утро:  день третий.</vt:lpstr>
      <vt:lpstr>И был вечер и было утро: день четвертый.  И создал Бог два великих светила и звезды. И поместил их Бог на небосводе.</vt:lpstr>
      <vt:lpstr>И был вечер и было утро:  день пятый.</vt:lpstr>
      <vt:lpstr>И был вечер и было утро:  день шестой.</vt:lpstr>
      <vt:lpstr>И увидел Бог всё, что Он создал, и что всё это очень хорошо.</vt:lpstr>
      <vt:lpstr>Что ты выбираешь?</vt:lpstr>
      <vt:lpstr>Что ты выбираешь?</vt:lpstr>
      <vt:lpstr>       Что ты выбираешь?       </vt:lpstr>
      <vt:lpstr>Что ты выбираешь?</vt:lpstr>
      <vt:lpstr>Я выбираю!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за сохранение Земли, сотворённой словом Создателя, и видит Бог, что это хорошо!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«ОТНОШЕНИЕ ХРИСТИАНИНА К ПРИРОДЕ»</dc:title>
  <dc:creator>Киселевы</dc:creator>
  <cp:lastModifiedBy>User</cp:lastModifiedBy>
  <cp:revision>47</cp:revision>
  <dcterms:created xsi:type="dcterms:W3CDTF">2012-12-23T10:06:45Z</dcterms:created>
  <dcterms:modified xsi:type="dcterms:W3CDTF">2013-09-11T14:06:32Z</dcterms:modified>
</cp:coreProperties>
</file>