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5" r:id="rId10"/>
    <p:sldId id="263" r:id="rId11"/>
    <p:sldId id="262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771B6-684C-4B4E-B025-A81088C2C13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F1633E-36DF-4DD0-91A7-80B96CE1D5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Презентация к </a:t>
            </a:r>
            <a:r>
              <a:rPr lang="ru-RU" sz="1200" dirty="0" err="1" smtClean="0"/>
              <a:t>кл</a:t>
            </a:r>
            <a:r>
              <a:rPr lang="ru-RU" sz="1200" dirty="0" smtClean="0"/>
              <a:t>. часу «Масленица» выполнена Хохловой Л.П.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2008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6408712" cy="138847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Главная участница Масленицы — большая соломенная кукла по имени Масленица.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Ее наряжали в платье, </a:t>
            </a:r>
            <a:r>
              <a:rPr lang="ru-RU" sz="2000" dirty="0" smtClean="0">
                <a:solidFill>
                  <a:srgbClr val="FF0000"/>
                </a:solidFill>
              </a:rPr>
              <a:t>на голову </a:t>
            </a:r>
            <a:r>
              <a:rPr lang="ru-RU" sz="2000" dirty="0">
                <a:solidFill>
                  <a:srgbClr val="FF0000"/>
                </a:solidFill>
              </a:rPr>
              <a:t>повязывали платок, а ноги обували в лапти. </a:t>
            </a:r>
          </a:p>
        </p:txBody>
      </p:sp>
      <p:pic>
        <p:nvPicPr>
          <p:cNvPr id="8194" name="Picture 2" descr="C:\Users\Людмила\Desktop\1202231443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388843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7046168" cy="136815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Куклу усаживали на сани и везли в гору с песнями. А рядом с санями скакали вприпрыжку, бежали, дразнились, выкрикивали шутки ряженые. </a:t>
            </a:r>
            <a:endParaRPr lang="ru-RU" dirty="0"/>
          </a:p>
        </p:txBody>
      </p:sp>
      <p:pic>
        <p:nvPicPr>
          <p:cNvPr id="7170" name="Picture 2" descr="C:\Users\Людмила\Desktop\rus-masl-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68407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24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221088"/>
            <a:ext cx="7550224" cy="263691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Веселье продолжалось до вечера, а в заключение всех затей «провожают Масленицу» — сжигают чучело, изображающее Масленицу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Масленица, прощай!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А на тот год приезжай!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Масленица, воротись!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 новый год покажись!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Прощай, Масленица!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Прощай, красная!</a:t>
            </a: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Людмила\Desktop\maslinitsa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805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0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633670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Понедельник</a:t>
            </a:r>
            <a:r>
              <a:rPr lang="ru-RU" sz="2400" dirty="0">
                <a:solidFill>
                  <a:srgbClr val="00B050"/>
                </a:solidFill>
              </a:rPr>
              <a:t> — встреча</a:t>
            </a:r>
            <a:r>
              <a:rPr lang="ru-RU" sz="2400" dirty="0" smtClean="0">
                <a:solidFill>
                  <a:srgbClr val="00B050"/>
                </a:solidFill>
              </a:rPr>
              <a:t>..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Вторник</a:t>
            </a:r>
            <a:r>
              <a:rPr lang="ru-RU" sz="2400" dirty="0">
                <a:solidFill>
                  <a:srgbClr val="00B050"/>
                </a:solidFill>
              </a:rPr>
              <a:t> — </a:t>
            </a:r>
            <a:r>
              <a:rPr lang="ru-RU" sz="2400" dirty="0" err="1">
                <a:solidFill>
                  <a:srgbClr val="00B050"/>
                </a:solidFill>
              </a:rPr>
              <a:t>заигрыш</a:t>
            </a:r>
            <a:r>
              <a:rPr lang="ru-RU" sz="2400" dirty="0">
                <a:solidFill>
                  <a:srgbClr val="00B050"/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Среда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— лакомка</a:t>
            </a:r>
            <a:r>
              <a:rPr lang="ru-RU" sz="2400" dirty="0" smtClean="0">
                <a:solidFill>
                  <a:srgbClr val="00B050"/>
                </a:solidFill>
              </a:rPr>
              <a:t>..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Четверг</a:t>
            </a:r>
            <a:r>
              <a:rPr lang="ru-RU" sz="2400" dirty="0">
                <a:solidFill>
                  <a:srgbClr val="00B050"/>
                </a:solidFill>
              </a:rPr>
              <a:t> — широкий, разгуляй-четверток. </a:t>
            </a:r>
            <a:r>
              <a:rPr lang="ru-RU" sz="2400" dirty="0" smtClean="0">
                <a:solidFill>
                  <a:srgbClr val="FF0000"/>
                </a:solidFill>
              </a:rPr>
              <a:t>Пятница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— тещины вечерки. </a:t>
            </a:r>
            <a:r>
              <a:rPr lang="ru-RU" sz="2400" dirty="0" smtClean="0">
                <a:solidFill>
                  <a:srgbClr val="FF0000"/>
                </a:solidFill>
              </a:rPr>
              <a:t>Суббота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— </a:t>
            </a:r>
            <a:r>
              <a:rPr lang="ru-RU" sz="2400" dirty="0" err="1">
                <a:solidFill>
                  <a:srgbClr val="00B050"/>
                </a:solidFill>
              </a:rPr>
              <a:t>золовкины</a:t>
            </a:r>
            <a:r>
              <a:rPr lang="ru-RU" sz="2400" dirty="0">
                <a:solidFill>
                  <a:srgbClr val="00B050"/>
                </a:solidFill>
              </a:rPr>
              <a:t> посиделки. </a:t>
            </a:r>
            <a:r>
              <a:rPr lang="ru-RU" sz="2400" dirty="0" smtClean="0">
                <a:solidFill>
                  <a:srgbClr val="FF0000"/>
                </a:solidFill>
              </a:rPr>
              <a:t>Воскресенье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rgbClr val="00B050"/>
                </a:solidFill>
              </a:rPr>
              <a:t>— прощенный день. </a:t>
            </a:r>
            <a:r>
              <a:rPr lang="ru-RU" sz="2400" dirty="0" smtClean="0">
                <a:solidFill>
                  <a:srgbClr val="00B050"/>
                </a:solidFill>
              </a:rPr>
              <a:t>В </a:t>
            </a:r>
            <a:r>
              <a:rPr lang="ru-RU" sz="2400" dirty="0">
                <a:solidFill>
                  <a:srgbClr val="00B050"/>
                </a:solidFill>
              </a:rPr>
              <a:t>прощенное воскресенье ходили друг к другу мириться и просили прощения, если обидели раньше. Говорили: «Прости меня, пожалуйста». «Бог тебя простит», — отвечали на это. Потом целовались и не вспоминали об обидах. Но если даже не было ссор и обид, все равно говорили: «Прости меня». Даже когда встречали незнакомого человека, просили у него </a:t>
            </a:r>
            <a:r>
              <a:rPr lang="ru-RU" sz="2400" dirty="0" smtClean="0">
                <a:solidFill>
                  <a:srgbClr val="00B050"/>
                </a:solidFill>
              </a:rPr>
              <a:t>прощения. Так заканчивалась Масленица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93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335"/>
            <a:ext cx="7272808" cy="64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0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126288" cy="1505104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00B050"/>
                </a:solidFill>
              </a:rPr>
              <a:t>Конец зимы. Дни становятся длинными и светлыми, небо — голубым, а солнце — ярким. В это время на Руси устраивались народные гулянья. Назывался этот праздник — </a:t>
            </a:r>
            <a:r>
              <a:rPr lang="ru-RU" sz="2000" dirty="0">
                <a:solidFill>
                  <a:srgbClr val="FF0000"/>
                </a:solidFill>
              </a:rPr>
              <a:t>Масленица</a:t>
            </a:r>
            <a:r>
              <a:rPr lang="ru-RU" sz="2000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3074" name="Picture 2" descr="C:\Users\Людмила\Desktop\0f1f43ce5a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7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45224"/>
            <a:ext cx="6974160" cy="1647056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Веселый и разгульный, длился он целую </a:t>
            </a:r>
            <a:r>
              <a:rPr lang="ru-RU" sz="2000" dirty="0" smtClean="0">
                <a:solidFill>
                  <a:srgbClr val="FF0000"/>
                </a:solidFill>
              </a:rPr>
              <a:t>неделю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11266" name="Picture 2" descr="C:\Users\Людмила\Desktop\rus-masl-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45224"/>
            <a:ext cx="6019071" cy="108012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Ярмарки</a:t>
            </a:r>
            <a:r>
              <a:rPr lang="ru-RU" sz="2000" dirty="0">
                <a:solidFill>
                  <a:srgbClr val="FF0000"/>
                </a:solidFill>
              </a:rPr>
              <a:t>, уличные игры, выступления ряженых, пляски, песни. </a:t>
            </a:r>
            <a:endParaRPr lang="ru-RU" dirty="0"/>
          </a:p>
        </p:txBody>
      </p:sp>
      <p:pic>
        <p:nvPicPr>
          <p:cNvPr id="4098" name="Picture 2" descr="C:\Users\Людмила\Desktop\0_74a73_54d1e871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97666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1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45224"/>
            <a:ext cx="7046168" cy="114300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В народе недаром его величали широкой Масленицей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. </a:t>
            </a:r>
            <a:endParaRPr lang="ru-RU" dirty="0"/>
          </a:p>
        </p:txBody>
      </p:sp>
      <p:pic>
        <p:nvPicPr>
          <p:cNvPr id="12290" name="Picture 2" descr="C:\Users\Людмила\Desktop\x_2084eb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1287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8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869160"/>
            <a:ext cx="6512511" cy="1143000"/>
          </a:xfrm>
        </p:spPr>
        <p:txBody>
          <a:bodyPr/>
          <a:lstStyle/>
          <a:p>
            <a:pPr algn="just"/>
            <a: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1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Главное </a:t>
            </a:r>
            <a:r>
              <a:rPr lang="ru-RU" sz="2400" dirty="0">
                <a:solidFill>
                  <a:srgbClr val="FF0000"/>
                </a:solidFill>
              </a:rPr>
              <a:t>угощение праздника — это блины, древний языческий символ возврата к людям солнца и тепла.</a:t>
            </a:r>
          </a:p>
        </p:txBody>
      </p:sp>
      <p:pic>
        <p:nvPicPr>
          <p:cNvPr id="5122" name="Picture 2" descr="C:\Users\Людмила\Desktop\2dfa51764eba6036d7328377fe9210b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9613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0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517232"/>
            <a:ext cx="6512511" cy="1143000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Масленица называлась сырною неделею, на которой едят сыр, яйца. </a:t>
            </a:r>
          </a:p>
        </p:txBody>
      </p:sp>
      <p:pic>
        <p:nvPicPr>
          <p:cNvPr id="6146" name="Picture 2" descr="C:\Users\Людмила\Desktop\0_7339c_f1c4bce5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5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517232"/>
            <a:ext cx="6512511" cy="1143000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Народ </a:t>
            </a:r>
            <a:r>
              <a:rPr lang="ru-RU" sz="2000" dirty="0">
                <a:solidFill>
                  <a:srgbClr val="FF0000"/>
                </a:solidFill>
              </a:rPr>
              <a:t>предается масленичным удовольствиям, катаниям с гор на санках, кулачным потехам</a:t>
            </a:r>
          </a:p>
        </p:txBody>
      </p:sp>
      <p:pic>
        <p:nvPicPr>
          <p:cNvPr id="10242" name="Picture 2" descr="C:\Users\Людмила\Desktop\wpid-ma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1206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0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161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Конец зимы. Дни становятся длинными и светлыми, небо — голубым, а солнце — ярким. В это время на Руси устраивались народные гулянья. Назывался этот праздник — Масленица. </vt:lpstr>
      <vt:lpstr>Веселый и разгульный, длился он целую неделю.</vt:lpstr>
      <vt:lpstr>Ярмарки, уличные игры, выступления ряженых, пляски, песни. </vt:lpstr>
      <vt:lpstr>В народе недаром его величали широкой Масленицей. </vt:lpstr>
      <vt:lpstr> Главное угощение праздника — это блины, древний языческий символ возврата к людям солнца и тепла.</vt:lpstr>
      <vt:lpstr>Масленица называлась сырною неделею, на которой едят сыр, яйца. </vt:lpstr>
      <vt:lpstr>Народ предается масленичным удовольствиям, катаниям с гор на санках, кулачным потехам</vt:lpstr>
      <vt:lpstr>Главная участница Масленицы — большая соломенная кукла по имени Масленица. Ее наряжали в платье, на голову повязывали платок, а ноги обували в лапти. </vt:lpstr>
      <vt:lpstr>Куклу усаживали на сани и везли в гору с песнями. А рядом с санями скакали вприпрыжку, бежали, дразнились, выкрикивали шутки ряженые. </vt:lpstr>
      <vt:lpstr>Веселье продолжалось до вечера, а в заключение всех затей «провожают Масленицу» — сжигают чучело, изображающее Масленицу.  Масленица, прощай! А на тот год приезжай! Масленица, воротись! В новый год покажись! Прощай, Масленица! Прощай, красная! </vt:lpstr>
      <vt:lpstr>Понедельник — встреча.. Вторник — заигрыш. Среда — лакомка.. Четверг — широкий, разгуляй-четверток. Пятница — тещины вечерки. Суббота — золовкины посиделки. Воскресенье — прощенный день. В прощенное воскресенье ходили друг к другу мириться и просили прощения, если обидели раньше. Говорили: «Прости меня, пожалуйста». «Бог тебя простит», — отвечали на это. Потом целовались и не вспоминали об обидах. Но если даже не было ссор и обид, все равно говорили: «Прости меня». Даже когда встречали незнакомого человека, просили у него прощения. Так заканчивалась Масленица  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11</cp:revision>
  <dcterms:created xsi:type="dcterms:W3CDTF">2013-02-11T07:54:55Z</dcterms:created>
  <dcterms:modified xsi:type="dcterms:W3CDTF">2013-02-11T09:42:42Z</dcterms:modified>
</cp:coreProperties>
</file>