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9" r:id="rId3"/>
    <p:sldId id="260" r:id="rId4"/>
    <p:sldId id="265" r:id="rId5"/>
    <p:sldId id="261" r:id="rId6"/>
    <p:sldId id="266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25FBC1-3565-42DF-BFDD-774DCAF15ED4}" type="datetimeFigureOut">
              <a:rPr lang="ru-RU" smtClean="0"/>
              <a:pPr/>
              <a:t>20.06.2014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01B667-C535-4861-85B5-45796D287AD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4D629-F583-476F-BC50-80C266300EF0}" type="datetimeFigureOut">
              <a:rPr lang="ru-RU" smtClean="0"/>
              <a:pPr/>
              <a:t>20.06.2014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5BC2E-BDB7-49E1-ACB9-4DC3ED0788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4D629-F583-476F-BC50-80C266300EF0}" type="datetimeFigureOut">
              <a:rPr lang="ru-RU" smtClean="0"/>
              <a:pPr/>
              <a:t>20.06.2014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5BC2E-BDB7-49E1-ACB9-4DC3ED0788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4D629-F583-476F-BC50-80C266300EF0}" type="datetimeFigureOut">
              <a:rPr lang="ru-RU" smtClean="0"/>
              <a:pPr/>
              <a:t>20.06.2014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5BC2E-BDB7-49E1-ACB9-4DC3ED0788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4D629-F583-476F-BC50-80C266300EF0}" type="datetimeFigureOut">
              <a:rPr lang="ru-RU" smtClean="0"/>
              <a:pPr/>
              <a:t>20.06.2014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5BC2E-BDB7-49E1-ACB9-4DC3ED0788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4D629-F583-476F-BC50-80C266300EF0}" type="datetimeFigureOut">
              <a:rPr lang="ru-RU" smtClean="0"/>
              <a:pPr/>
              <a:t>20.06.2014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5BC2E-BDB7-49E1-ACB9-4DC3ED0788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4D629-F583-476F-BC50-80C266300EF0}" type="datetimeFigureOut">
              <a:rPr lang="ru-RU" smtClean="0"/>
              <a:pPr/>
              <a:t>20.06.2014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5BC2E-BDB7-49E1-ACB9-4DC3ED0788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4D629-F583-476F-BC50-80C266300EF0}" type="datetimeFigureOut">
              <a:rPr lang="ru-RU" smtClean="0"/>
              <a:pPr/>
              <a:t>20.06.2014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5BC2E-BDB7-49E1-ACB9-4DC3ED0788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4D629-F583-476F-BC50-80C266300EF0}" type="datetimeFigureOut">
              <a:rPr lang="ru-RU" smtClean="0"/>
              <a:pPr/>
              <a:t>20.06.2014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5BC2E-BDB7-49E1-ACB9-4DC3ED0788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4D629-F583-476F-BC50-80C266300EF0}" type="datetimeFigureOut">
              <a:rPr lang="ru-RU" smtClean="0"/>
              <a:pPr/>
              <a:t>20.06.2014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5BC2E-BDB7-49E1-ACB9-4DC3ED0788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4D629-F583-476F-BC50-80C266300EF0}" type="datetimeFigureOut">
              <a:rPr lang="ru-RU" smtClean="0"/>
              <a:pPr/>
              <a:t>20.06.2014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5BC2E-BDB7-49E1-ACB9-4DC3ED0788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4D629-F583-476F-BC50-80C266300EF0}" type="datetimeFigureOut">
              <a:rPr lang="ru-RU" smtClean="0"/>
              <a:pPr/>
              <a:t>20.06.2014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5BC2E-BDB7-49E1-ACB9-4DC3ED0788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4D629-F583-476F-BC50-80C266300EF0}" type="datetimeFigureOut">
              <a:rPr lang="ru-RU" smtClean="0"/>
              <a:pPr/>
              <a:t>20.06.2014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5BC2E-BDB7-49E1-ACB9-4DC3ED07888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u/url?sa=i&amp;rct=j&amp;q=%D1%83%D1%87%D0%B5%D0%B1%D0%BD%D0%B8%D0%BA%201%20%D0%BA%D0%BB%D0%B0%D1%81%20%D0%BE%D0%BA%D1%80%D1%83%D0%B6%D0%B0%D1%8E%D1%89%D0%B8%D0%B9%20%D0%BC%D0%B8%D1%80%20%D0%B2%D0%B0%D1%85%D1%80%D1%83%D1%88%D0%B5%D0%B2&amp;source=images&amp;cd=&amp;cad=rja&amp;docid=pLsHb2wGYoWsVM&amp;tbnid=NQu8i6tVkMSzEM:&amp;ved=0CAUQjRw&amp;url=http://poznaumir.su/uchebnik/11622-vahrushev-okrujayuschiy-mir-1-klass-v-2h-chastyah-uchebnik-.html&amp;ei=9Yf3Ud0Hgv_hBLiygeAE&amp;bvm=bv.49967636,d.bGE&amp;psig=AFQjCNHltTcnYUiOVLVneaOkcVvGmSeMWQ&amp;ust=1375263059199626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://www.google.ru/url?sa=i&amp;rct=j&amp;q=%D1%83%D1%87%D0%B5%D0%B1%D0%BD%D0%B8%D0%BA%201%20%D0%BA%D0%BB%D0%B0%D1%81%20%D0%BE%D0%BA%D1%80%D1%83%D0%B6%D0%B0%D1%8E%D1%89%D0%B8%D0%B9%20%D0%BC%D0%B8%D1%80%20%D0%B2%D0%B0%D1%85%D1%80%D1%83%D1%88%D0%B5%D0%B2&amp;source=images&amp;cd=&amp;cad=rja&amp;docid=8pU-O59CwCiSxM&amp;tbnid=FiqPszipElCyYM:&amp;ved=0CAUQjRw&amp;url=http://www.umnikk.ru/tovar/564/&amp;ei=N4j3UaWmGcGh4gSHzYGQBQ&amp;bvm=bv.49967636,d.bGE&amp;psig=AFQjCNHltTcnYUiOVLVneaOkcVvGmSeMWQ&amp;ust=1375263059199626" TargetMode="Externa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gif"/><Relationship Id="rId4" Type="http://schemas.openxmlformats.org/officeDocument/2006/relationships/hyperlink" Target="http://www.google.ru/url?sa=i&amp;rct=j&amp;q=%D0%B0%D0%BD%D0%B8%D0%BC%D0%B0%D1%86%D0%B8%D1%8F%20%D0%BE%D1%81%D0%B5%D0%BD%D1%8C%20%D0%BB%D0%B8%D1%81%D1%82%D0%BE%D0%BF%D0%B0%D0%B4&amp;source=images&amp;cd=&amp;cad=rja&amp;docid=zllAo0qCBVHAKM&amp;tbnid=HY-rOZTzO54Y2M:&amp;ved=0CAUQjRw&amp;url=http://www.liveinternet.ru/users/leykoteya/post189167980/&amp;ei=r6z3UaidGqem4AS11oH4CQ&amp;bvm=bv.49967636,d.bGE&amp;psig=AFQjCNE3QcwL2rwnNl1zYAB_uEAGyCcBOw&amp;ust=1375272371556258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Верунчик\Pictures\фон\фон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" y="0"/>
            <a:ext cx="9143215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428728" y="428605"/>
            <a:ext cx="650085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Окружающий мир 1 класс</a:t>
            </a:r>
            <a:br>
              <a:rPr lang="ru-RU" sz="3200" dirty="0" smtClean="0"/>
            </a:br>
            <a:r>
              <a:rPr lang="ru-RU" sz="3200" dirty="0" smtClean="0"/>
              <a:t>УМК «Школа 2100»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000364" y="1928802"/>
            <a:ext cx="31432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smtClean="0"/>
              <a:t>Урок </a:t>
            </a:r>
            <a:r>
              <a:rPr lang="ru-RU" sz="3200" smtClean="0"/>
              <a:t>№2</a:t>
            </a:r>
            <a:endParaRPr lang="ru-RU" sz="3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42911" y="2143116"/>
            <a:ext cx="742955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 smtClean="0">
                <a:solidFill>
                  <a:schemeClr val="tx1"/>
                </a:solidFill>
              </a:rPr>
              <a:t>                                  </a:t>
            </a:r>
          </a:p>
          <a:p>
            <a:r>
              <a:rPr lang="ru-RU" sz="3200" i="1" dirty="0" smtClean="0">
                <a:solidFill>
                  <a:schemeClr val="tx1"/>
                </a:solidFill>
              </a:rPr>
              <a:t>                                     Тема:</a:t>
            </a:r>
          </a:p>
          <a:p>
            <a:r>
              <a:rPr lang="ru-RU" sz="3200" i="1" dirty="0" smtClean="0">
                <a:solidFill>
                  <a:schemeClr val="tx1"/>
                </a:solidFill>
              </a:rPr>
              <a:t> </a:t>
            </a:r>
            <a:r>
              <a:rPr lang="ru-RU" sz="3200" b="1" i="1" dirty="0" smtClean="0">
                <a:solidFill>
                  <a:schemeClr val="tx1"/>
                </a:solidFill>
              </a:rPr>
              <a:t>Путешествуем, не выходя из класса</a:t>
            </a:r>
            <a:r>
              <a:rPr lang="ru-RU" sz="3200" b="1" i="1" dirty="0" smtClean="0"/>
              <a:t>.</a:t>
            </a:r>
            <a:endParaRPr lang="ru-RU" sz="3200" b="1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3428992" y="4429132"/>
            <a:ext cx="34290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Подготовил </a:t>
            </a:r>
          </a:p>
          <a:p>
            <a:r>
              <a:rPr lang="ru-RU" dirty="0" smtClean="0"/>
              <a:t>учитель начальных классов </a:t>
            </a:r>
          </a:p>
          <a:p>
            <a:r>
              <a:rPr lang="ru-RU" dirty="0" smtClean="0"/>
              <a:t>ГБОУ гимназии №446</a:t>
            </a:r>
          </a:p>
          <a:p>
            <a:r>
              <a:rPr lang="ru-RU" dirty="0" smtClean="0"/>
              <a:t> Колпинского района</a:t>
            </a:r>
          </a:p>
          <a:p>
            <a:r>
              <a:rPr lang="ru-RU" dirty="0" smtClean="0"/>
              <a:t>Санкт-Петербурга</a:t>
            </a:r>
          </a:p>
          <a:p>
            <a:r>
              <a:rPr lang="ru-RU" b="1" dirty="0" smtClean="0"/>
              <a:t>Хоменко Вера Григорьевна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Верунчик\Pictures\фон\фон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" y="0"/>
            <a:ext cx="9143215" cy="6858000"/>
          </a:xfrm>
          <a:prstGeom prst="rect">
            <a:avLst/>
          </a:prstGeom>
          <a:noFill/>
        </p:spPr>
      </p:pic>
      <p:pic>
        <p:nvPicPr>
          <p:cNvPr id="4098" name="Picture 2" descr="http://t2.gstatic.com/images?q=tbn:ANd9GcQMCF3tkgCiuqEvkalxUsaIJPpXu_O4Oaj4vnHr5V0OLAzKgR0py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357298"/>
            <a:ext cx="2195510" cy="15401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928926" y="1428736"/>
            <a:ext cx="592935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sz="2400" b="1" i="1" dirty="0" smtClean="0"/>
              <a:t>Кисть руки – главный инструмент человека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Что можно ими делать?</a:t>
            </a:r>
          </a:p>
          <a:p>
            <a:r>
              <a:rPr lang="ru-RU" sz="2400" dirty="0" smtClean="0"/>
              <a:t>На что можно показывать пальцем?</a:t>
            </a:r>
          </a:p>
          <a:p>
            <a:r>
              <a:rPr lang="ru-RU" sz="2400" dirty="0" smtClean="0"/>
              <a:t>Как показать предмет, который находится </a:t>
            </a:r>
          </a:p>
          <a:p>
            <a:r>
              <a:rPr lang="ru-RU" sz="2400" dirty="0" smtClean="0"/>
              <a:t>вдалеке?</a:t>
            </a:r>
          </a:p>
          <a:p>
            <a:r>
              <a:rPr lang="ru-RU" sz="2400" dirty="0" smtClean="0"/>
              <a:t>Как правильно указывать на человека?</a:t>
            </a:r>
          </a:p>
          <a:p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500298" y="714356"/>
            <a:ext cx="51082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Вспоминаем прошлый урок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Верунчик\Pictures\фон\фон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" y="0"/>
            <a:ext cx="9143215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85984" y="714356"/>
            <a:ext cx="41386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1.Расскажи и покажи…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571472" y="1000108"/>
            <a:ext cx="81439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sz="2400" dirty="0" smtClean="0"/>
              <a:t>Вывод: Для общения людей лучше пользоваться речью.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786050" y="2071678"/>
            <a:ext cx="34762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2.Подай предмет…</a:t>
            </a:r>
            <a:endParaRPr lang="ru-RU" sz="2800" dirty="0" smtClean="0"/>
          </a:p>
          <a:p>
            <a:endParaRPr lang="ru-R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785786" y="2786058"/>
            <a:ext cx="75724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Вывод: словами можно назвать все предметы, их признаки и действия.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357290" y="4000504"/>
            <a:ext cx="6715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3.Командная игра «Инструктор»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Верунчик\Pictures\фон\фон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" y="0"/>
            <a:ext cx="9143215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642911" y="2571744"/>
            <a:ext cx="742955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 smtClean="0">
                <a:solidFill>
                  <a:schemeClr val="tx1"/>
                </a:solidFill>
              </a:rPr>
              <a:t>                                  </a:t>
            </a:r>
          </a:p>
          <a:p>
            <a:r>
              <a:rPr lang="ru-RU" sz="3200" i="1" dirty="0" smtClean="0">
                <a:solidFill>
                  <a:schemeClr val="tx1"/>
                </a:solidFill>
              </a:rPr>
              <a:t>                                     </a:t>
            </a:r>
            <a:endParaRPr lang="ru-RU" sz="3200" b="1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57224" y="500042"/>
            <a:ext cx="51191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Работа с учебником на с. 1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http://poznaumir.su/11622-16899-thickbox/vahrushev-okrujayuschiy-mir-1-klass-v-2h-chastyah-uchebnik-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43636" y="285728"/>
            <a:ext cx="2666988" cy="2666989"/>
          </a:xfrm>
          <a:prstGeom prst="rect">
            <a:avLst/>
          </a:prstGeom>
          <a:noFill/>
        </p:spPr>
      </p:pic>
      <p:pic>
        <p:nvPicPr>
          <p:cNvPr id="9" name="Picture 4" descr="http://www.umnikk.ru/img/tov/564/b146500.pn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28926" y="2786058"/>
            <a:ext cx="1905000" cy="25527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214414" y="2214555"/>
            <a:ext cx="45005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Работаем в рабочей тетради 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на с. 4 и 5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00166" y="5500702"/>
            <a:ext cx="51587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Выполняем задание 1 и 3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Верунчик\Pictures\фон\фон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" y="0"/>
            <a:ext cx="9143215" cy="6858000"/>
          </a:xfrm>
          <a:prstGeom prst="rect">
            <a:avLst/>
          </a:prstGeom>
          <a:noFill/>
        </p:spPr>
      </p:pic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642918"/>
            <a:ext cx="3393305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http://img1.liveinternet.ru/images/attach/c/4/79/190/79190105_78780021_3229.gif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3" y="500042"/>
            <a:ext cx="4572032" cy="5857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Верунчик\Pictures\фон\фон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" y="0"/>
            <a:ext cx="9143215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642911" y="2571744"/>
            <a:ext cx="742955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 smtClean="0">
                <a:solidFill>
                  <a:schemeClr val="tx1"/>
                </a:solidFill>
              </a:rPr>
              <a:t>                                  </a:t>
            </a:r>
          </a:p>
          <a:p>
            <a:r>
              <a:rPr lang="ru-RU" sz="3200" i="1" dirty="0" smtClean="0">
                <a:solidFill>
                  <a:schemeClr val="tx1"/>
                </a:solidFill>
              </a:rPr>
              <a:t>                                     </a:t>
            </a:r>
            <a:endParaRPr lang="ru-RU" sz="3200" b="1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571480"/>
            <a:ext cx="50006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Итог урока: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Что вам помогло в общении?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Я узнал…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Теперь я знаю…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Оказывается…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Я вспомнил…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Я понял…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Мы научились…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У нас получилось…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У нас пока не получилось…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1" descr="C:\Users\Верунчик\Pictures\анимэшки\0_51b09_ea2e9354_S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485583">
            <a:off x="6072198" y="500042"/>
            <a:ext cx="2439347" cy="200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167</Words>
  <Application>Microsoft Office PowerPoint</Application>
  <PresentationFormat>Экран (4:3)</PresentationFormat>
  <Paragraphs>43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Верунчик</dc:creator>
  <cp:lastModifiedBy>Верунчик</cp:lastModifiedBy>
  <cp:revision>20</cp:revision>
  <dcterms:created xsi:type="dcterms:W3CDTF">2013-07-30T09:55:54Z</dcterms:created>
  <dcterms:modified xsi:type="dcterms:W3CDTF">2014-06-20T12:02:15Z</dcterms:modified>
</cp:coreProperties>
</file>