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7" r:id="rId2"/>
    <p:sldId id="267" r:id="rId3"/>
    <p:sldId id="276" r:id="rId4"/>
    <p:sldId id="268" r:id="rId5"/>
    <p:sldId id="269" r:id="rId6"/>
    <p:sldId id="270" r:id="rId7"/>
    <p:sldId id="275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47B9-63DB-454B-A180-95CCB05BDCD7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C4756-6AA3-49AC-B56F-E4B735544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262AD6-D063-4EBD-9C35-01FC0FD28C4A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196D25-2C1C-47F3-AEDF-FE7FA5799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rct=j&amp;q=%D1%83%D1%80%D0%BE%D0%BA%20%D0%BF%D1%80%D0%B0%D0%B2%D0%B8%D0%BB%D0%B0%20%D0%BF%D0%BE%D0%B2%D0%B5%D0%B4%D0%B5%D0%BD%D0%B8%D1%8F%20%D0%B2%20%D1%88%D0%BA%D0%BE%D0%BB%D0%B5&amp;source=images&amp;cd=&amp;cad=rja&amp;docid=2I7gxJ6EfiXZ6M&amp;tbnid=VmvcfIT6SAJH7M:&amp;ved=0CAUQjRw&amp;url=http://engschool18.ru/elementary/outdoors/623-pravila-povedeniya-v-shkole.html&amp;ei=QbX3UaTAEeTG4gSqv4CQCw&amp;bvm=bv.49967636,d.bGE&amp;psig=AFQjCNFgiyO6PuSlirWk95azQc6XxBfyQw&amp;ust=137527392565959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url?sa=i&amp;rct=j&amp;q=%D1%83%D1%80%D0%BE%D0%BA%20%D0%BF%D1%80%D0%B0%D0%B2%D0%B8%D0%BB%D0%B0%20%D0%BF%D0%BE%D0%B2%D0%B5%D0%B4%D0%B5%D0%BD%D0%B8%D1%8F%20%D0%B2%20%D1%88%D0%BA%D0%BE%D0%BB%D0%B5&amp;source=images&amp;cd=&amp;cad=rja&amp;docid=2I7gxJ6EfiXZ6M&amp;tbnid=VmvcfIT6SAJH7M:&amp;ved=0CAUQjRw&amp;url=http://74323s018.edusite.ru/p61aa1.html&amp;ei=erX3UbYnxa_gBN67gbgK&amp;bvm=bv.49967636,d.bGE&amp;psig=AFQjCNFgiyO6PuSlirWk95azQc6XxBfyQw&amp;ust=137527392565959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url?sa=i&amp;rct=j&amp;q=%D1%83%D1%87%D0%B5%D0%B1%D0%BD%D0%B8%D0%BA%201%20%D0%BA%D0%BB%D0%B0%D1%81%20%D0%BE%D0%BA%D1%80%D1%83%D0%B6%D0%B0%D1%8E%D1%89%D0%B8%D0%B9%20%D0%BC%D0%B8%D1%80%20%D0%B2%D0%B0%D1%85%D1%80%D1%83%D1%88%D0%B5%D0%B2&amp;source=images&amp;cd=&amp;cad=rja&amp;docid=pLsHb2wGYoWsVM&amp;tbnid=NQu8i6tVkMSzEM:&amp;ved=0CAUQjRw&amp;url=http://poznaumir.su/uchebnik/11622-vahrushev-okrujayuschiy-mir-1-klass-v-2h-chastyah-uchebnik-.html&amp;ei=9Yf3Ud0Hgv_hBLiygeAE&amp;bvm=bv.49967636,d.bGE&amp;psig=AFQjCNHltTcnYUiOVLVneaOkcVvGmSeMWQ&amp;ust=137526305919962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google.ru/url?sa=i&amp;rct=j&amp;q=%D1%83%D1%87%D0%B5%D0%B1%D0%BD%D0%B8%D0%BA%201%20%D0%BA%D0%BB%D0%B0%D1%81%20%D0%BE%D0%BA%D1%80%D1%83%D0%B6%D0%B0%D1%8E%D1%89%D0%B8%D0%B9%20%D0%BC%D0%B8%D1%80%20%D0%B2%D0%B0%D1%85%D1%80%D1%83%D1%88%D0%B5%D0%B2&amp;source=images&amp;cd=&amp;cad=rja&amp;docid=8pU-O59CwCiSxM&amp;tbnid=FiqPszipElCyYM:&amp;ved=0CAUQjRw&amp;url=http://www.umnikk.ru/tovar/564/&amp;ei=N4j3UaWmGcGh4gSHzYGQBQ&amp;bvm=bv.49967636,d.bGE&amp;psig=AFQjCNHltTcnYUiOVLVneaOkcVvGmSeMWQ&amp;ust=137526305919962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%D1%83%D1%87%D0%B5%D0%B1%D0%BD%D0%B8%D0%BA%201%20%D0%BA%D0%BB%D0%B0%D1%81%20%D0%BE%D0%BA%D1%80%D1%83%D0%B6%D0%B0%D1%8E%D1%89%D0%B8%D0%B9%20%D0%BC%D0%B8%D1%80%20%D0%B2%D0%B0%D1%85%D1%80%D1%83%D1%88%D0%B5%D0%B2&amp;source=images&amp;cd=&amp;cad=rja&amp;docid=pLsHb2wGYoWsVM&amp;tbnid=NQu8i6tVkMSzEM:&amp;ved=0CAUQjRw&amp;url=http://poznaumir.su/uchebnik/11622-vahrushev-okrujayuschiy-mir-1-klass-v-2h-chastyah-uchebnik-.html&amp;ei=9Yf3Ud0Hgv_hBLiygeAE&amp;bvm=bv.49967636,d.bGE&amp;psig=AFQjCNHltTcnYUiOVLVneaOkcVvGmSeMWQ&amp;ust=1375263059199626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1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Окружающий мир 1 класс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УМК «Школа 2100»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3071810"/>
            <a:ext cx="5669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Тема: </a:t>
            </a:r>
            <a:r>
              <a:rPr lang="ru-RU" sz="3200" b="1" i="1" dirty="0" smtClean="0">
                <a:solidFill>
                  <a:schemeClr val="bg1"/>
                </a:solidFill>
              </a:rPr>
              <a:t>Ценный совет.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1857364"/>
            <a:ext cx="1731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Урок №3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t2.gstatic.com/images?q=tbn:ANd9GcRLMbrR6nCJUGM8UAUDKB8uIrIZOPR7jOvEg1IJhykkrMFycDy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3452835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929190" y="4786322"/>
            <a:ext cx="34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начальных классов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ГБОУ гимназии №446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Колпинского района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Санкт-Петербурга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Хоменко Вера Григорьевна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071678"/>
            <a:ext cx="5179623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-Как люди могут общаться?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-Какой способ общения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самый удобный?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7650" name="Picture 2" descr="http://t3.gstatic.com/images?q=tbn:ANd9GcRrTRWfW-PA8ZTnvIfM-H9tw4VzBKVKieKozKuaPbdn1EotZqfY8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000108"/>
            <a:ext cx="3071834" cy="44291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00232" y="357166"/>
            <a:ext cx="5072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Вспоминаем прошлый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1785926"/>
            <a:ext cx="39464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Обмен знаниями между людьми всегда полезен?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Научиться ценить помощь других людей – важное умение?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500042"/>
            <a:ext cx="9644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Учимся давать  и принимать советы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3010" name="Picture 2" descr="C:\Users\Верунчик\Pictures\школа\ученики2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214422"/>
            <a:ext cx="3716322" cy="5024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engschool18.ru/uploads/posts/2011-11/1322061040_rrrrr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0333"/>
            <a:ext cx="8715436" cy="6554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74323s018.edusite.ru/images/p61_novyiyrisunok-1-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255" y="214290"/>
            <a:ext cx="8668463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Верунчик\Pictures\анимэшки\2bdb9d987ab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665437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000629" y="1071546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эти должны выполнять </a:t>
            </a:r>
          </a:p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Только все дружно</a:t>
            </a:r>
          </a:p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только на пять!!</a:t>
            </a:r>
            <a:endParaRPr lang="ru-RU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9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учебником на с.18 и с.19-21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poznaumir.su/11622-16899-thickbox/vahrushev-okrujayuschiy-mir-1-klass-v-2h-chastyah-uchebnik-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12" y="214290"/>
            <a:ext cx="2666988" cy="26669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285993"/>
            <a:ext cx="4429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Работаем в рабочей тетради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с. 6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umnikk.ru/img/tov/564/b146500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000372"/>
            <a:ext cx="1905000" cy="25527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14678" y="5857892"/>
            <a:ext cx="4322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Выполняем задание 1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269" y="214289"/>
            <a:ext cx="4876359" cy="6473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57752" y="500042"/>
            <a:ext cx="39290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Прочитайте дома и перескажите своими словами</a:t>
            </a:r>
          </a:p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ыводы на с. 18 и 20 учебника.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poznaumir.su/11622-16899-thickbox/vahrushev-okrujayuschiy-mir-1-klass-v-2h-chastyah-uchebnik-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714620"/>
            <a:ext cx="2666988" cy="2666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71480"/>
            <a:ext cx="52863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 урока: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 узнал…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Теперь я знаю…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Оказывается…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 вспомнил…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 понял…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Мы научились…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нас получилось…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нас пока не получилось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3" name="Picture 1" descr="C:\Users\Верунчик\Pictures\анимэшки\0_51b09_ea2e9354_S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0042"/>
            <a:ext cx="243934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143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Верунчик</dc:creator>
  <cp:lastModifiedBy>Верунчик</cp:lastModifiedBy>
  <cp:revision>11</cp:revision>
  <dcterms:created xsi:type="dcterms:W3CDTF">2013-07-30T12:27:38Z</dcterms:created>
  <dcterms:modified xsi:type="dcterms:W3CDTF">2014-06-20T12:02:01Z</dcterms:modified>
</cp:coreProperties>
</file>