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42EB-B4FB-497A-9FB5-600C57ED7571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95F7-F164-49DF-9E08-32B4D1DD2E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%D1%83%D1%87%D0%B5%D0%B1%D0%BD%D0%B8%D0%BA%201%20%D0%BA%D0%BB%D0%B0%D1%81%20%D0%BE%D0%BA%D1%80%D1%83%D0%B6%D0%B0%D1%8E%D1%89%D0%B8%D0%B9%20%D0%BC%D0%B8%D1%80%20%D0%B2%D0%B0%D1%85%D1%80%D1%83%D1%88%D0%B5%D0%B2&amp;source=images&amp;cd=&amp;cad=rja&amp;docid=8pU-O59CwCiSxM&amp;tbnid=FiqPszipElCyYM:&amp;ved=0CAUQjRw&amp;url=http://www.umnikk.ru/tovar/564/&amp;ei=N4j3UaWmGcGh4gSHzYGQBQ&amp;bvm=bv.49967636,d.bGE&amp;psig=AFQjCNHltTcnYUiOVLVneaOkcVvGmSeMWQ&amp;ust=137526305919962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4286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Окружающий мир 1 класс УМК «школа 2100»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92880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Урок №5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3357562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Тема :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Зачем нам нужен жизненный опыт.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70009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Вспоминаем прошлый урок.</a:t>
            </a:r>
          </a:p>
          <a:p>
            <a:r>
              <a:rPr lang="ru-RU" dirty="0" smtClean="0"/>
              <a:t>-</a:t>
            </a:r>
            <a:r>
              <a:rPr lang="ru-RU" sz="2400" dirty="0" smtClean="0"/>
              <a:t>Какие ценные советы мы получили на прошлом уроке?</a:t>
            </a:r>
          </a:p>
          <a:p>
            <a:r>
              <a:rPr lang="ru-RU" sz="2400" dirty="0" smtClean="0"/>
              <a:t>Всегда ли надо прислушиваться к советам? Почему?</a:t>
            </a:r>
          </a:p>
          <a:p>
            <a:r>
              <a:rPr lang="ru-RU" sz="2400" dirty="0" smtClean="0"/>
              <a:t>От кого вы всегда можете получить ценный совет?</a:t>
            </a:r>
          </a:p>
          <a:p>
            <a:r>
              <a:rPr lang="ru-RU" sz="2400" dirty="0" smtClean="0"/>
              <a:t>Вывод:</a:t>
            </a: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Ценный совет – результат     накопленного жизненного опыта.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42910" y="857232"/>
            <a:ext cx="8114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Наш первый праздник –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День именинника.</a:t>
            </a:r>
          </a:p>
          <a:p>
            <a:r>
              <a:rPr lang="ru-RU" dirty="0" smtClean="0"/>
              <a:t>-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Как раньше у вас проходили такие праздники?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 :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Чтобы сделать что-то свое новое, можно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Вспомнить как это делали раньше другие..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-Кого позовем на праздник?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Чем угостим? Как все правильно приготовить?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Вывод:   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Нужные сведения можно получить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у родителей или прочитать в книгах.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http://img-fotki.yandex.ru/get/3206/elfim-vladimir.12/0_1d5ec_89e021b0_M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714488"/>
            <a:ext cx="4071966" cy="4673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14348" y="714356"/>
            <a:ext cx="56436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Вывод:</a:t>
            </a:r>
            <a:r>
              <a:rPr lang="ru-RU" dirty="0" smtClean="0"/>
              <a:t> 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Получая в школе знания и приобретая опыт,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можно помочь себе и другим.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92880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33575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857232"/>
            <a:ext cx="3824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 в тетрадях на с. 7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Задание №1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4" descr="http://www.umnikk.ru/img/tov/564/b146500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571612"/>
            <a:ext cx="19050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b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57290" y="714356"/>
            <a:ext cx="4286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92880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3174" y="335756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857232"/>
            <a:ext cx="371477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Итог урока:</a:t>
            </a:r>
          </a:p>
          <a:p>
            <a:r>
              <a:rPr lang="ru-RU" sz="2400" dirty="0" smtClean="0"/>
              <a:t>Что вам помогло в общении?</a:t>
            </a:r>
          </a:p>
          <a:p>
            <a:r>
              <a:rPr lang="ru-RU" sz="2400" dirty="0" smtClean="0"/>
              <a:t>Я узнал…</a:t>
            </a:r>
          </a:p>
          <a:p>
            <a:r>
              <a:rPr lang="ru-RU" sz="2400" dirty="0" smtClean="0"/>
              <a:t>Теперь я знаю…</a:t>
            </a:r>
          </a:p>
          <a:p>
            <a:r>
              <a:rPr lang="ru-RU" sz="2400" dirty="0" smtClean="0"/>
              <a:t>Оказывается…</a:t>
            </a:r>
          </a:p>
          <a:p>
            <a:r>
              <a:rPr lang="ru-RU" sz="2400" dirty="0" smtClean="0"/>
              <a:t>Я вспомнил…</a:t>
            </a:r>
          </a:p>
          <a:p>
            <a:r>
              <a:rPr lang="ru-RU" sz="2400" dirty="0" smtClean="0"/>
              <a:t>Я понял…</a:t>
            </a:r>
          </a:p>
          <a:p>
            <a:r>
              <a:rPr lang="ru-RU" sz="2400" dirty="0" smtClean="0"/>
              <a:t>Мы научились…</a:t>
            </a:r>
          </a:p>
          <a:p>
            <a:r>
              <a:rPr lang="ru-RU" sz="2400" dirty="0" smtClean="0"/>
              <a:t>У нас получилось…</a:t>
            </a:r>
          </a:p>
          <a:p>
            <a:r>
              <a:rPr lang="ru-RU" sz="2400" dirty="0" smtClean="0"/>
              <a:t>У нас пока не получилось…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 descr="C:\Users\Верунчик\Pictures\анимэшки\0_51b09_ea2e9354_S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279439">
            <a:off x="293" y="185642"/>
            <a:ext cx="2439347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187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Верунчик</dc:creator>
  <cp:lastModifiedBy>Верунчик</cp:lastModifiedBy>
  <cp:revision>9</cp:revision>
  <dcterms:created xsi:type="dcterms:W3CDTF">2013-07-30T14:08:58Z</dcterms:created>
  <dcterms:modified xsi:type="dcterms:W3CDTF">2013-09-19T17:54:46Z</dcterms:modified>
</cp:coreProperties>
</file>