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7" r:id="rId2"/>
    <p:sldId id="258" r:id="rId3"/>
    <p:sldId id="271" r:id="rId4"/>
    <p:sldId id="272" r:id="rId5"/>
    <p:sldId id="273" r:id="rId6"/>
    <p:sldId id="265" r:id="rId7"/>
    <p:sldId id="274" r:id="rId8"/>
    <p:sldId id="267" r:id="rId9"/>
    <p:sldId id="275" r:id="rId10"/>
    <p:sldId id="276" r:id="rId11"/>
    <p:sldId id="270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6456" autoAdjust="0"/>
  </p:normalViewPr>
  <p:slideViewPr>
    <p:cSldViewPr>
      <p:cViewPr>
        <p:scale>
          <a:sx n="100" d="100"/>
          <a:sy n="100" d="100"/>
        </p:scale>
        <p:origin x="-107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40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185C-FE6E-461B-A643-AD4F40DDAAE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9545E-BD3E-48E7-84E5-5EDD8F9F1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3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5BA993-9058-4BE6-AD9B-3DCBC15C371E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285884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  <a:ea typeface="Calibri"/>
              </a:rPr>
              <a:t>Применение </a:t>
            </a:r>
            <a:r>
              <a:rPr lang="ru-RU" sz="3200" b="1" dirty="0" err="1">
                <a:effectLst/>
                <a:ea typeface="Calibri"/>
              </a:rPr>
              <a:t>здоровьесберегающих</a:t>
            </a:r>
            <a:r>
              <a:rPr lang="ru-RU" sz="3200" b="1" dirty="0">
                <a:effectLst/>
                <a:ea typeface="Calibri"/>
              </a:rPr>
              <a:t> технологий в начальной школе</a:t>
            </a:r>
            <a:endParaRPr lang="ru-RU" sz="3200" dirty="0">
              <a:latin typeface="AnastasiaScrip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854696" cy="3357586"/>
          </a:xfrm>
        </p:spPr>
        <p:txBody>
          <a:bodyPr>
            <a:normAutofit/>
          </a:bodyPr>
          <a:lstStyle/>
          <a:p>
            <a:pPr algn="ctr"/>
            <a:endParaRPr lang="ru-RU" sz="4800" dirty="0" smtClean="0">
              <a:latin typeface="AnastasiaScript" pitchFamily="2" charset="0"/>
            </a:endParaRPr>
          </a:p>
          <a:p>
            <a:pPr algn="ctr"/>
            <a:endParaRPr lang="ru-RU" sz="4800" dirty="0">
              <a:latin typeface="AnastasiaScript" pitchFamily="2" charset="0"/>
            </a:endParaRPr>
          </a:p>
          <a:p>
            <a:pPr algn="ctr"/>
            <a:r>
              <a:rPr lang="ru-RU" sz="3200" dirty="0" smtClean="0">
                <a:latin typeface="AnastasiaScript" pitchFamily="2" charset="0"/>
              </a:rPr>
              <a:t>Из опыта работы</a:t>
            </a:r>
            <a:endParaRPr lang="ru-RU" sz="3200" dirty="0">
              <a:latin typeface="AnastasiaScrip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620688"/>
            <a:ext cx="539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МОУ «</a:t>
            </a:r>
            <a:r>
              <a:rPr lang="ru-RU" dirty="0" err="1" smtClean="0"/>
              <a:t>Объячевская</a:t>
            </a:r>
            <a:r>
              <a:rPr lang="ru-RU" dirty="0" smtClean="0"/>
              <a:t> </a:t>
            </a:r>
            <a:r>
              <a:rPr lang="ru-RU" dirty="0" err="1" smtClean="0"/>
              <a:t>сош»Прилузского</a:t>
            </a:r>
            <a:r>
              <a:rPr lang="ru-RU" dirty="0" smtClean="0"/>
              <a:t> района </a:t>
            </a:r>
            <a:r>
              <a:rPr lang="ru-RU" dirty="0" err="1" smtClean="0"/>
              <a:t>РКоми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81" y="537321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начальных классов Попова В.М.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7. Эмоциональный климат на уроке: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7854696" cy="3000396"/>
          </a:xfrm>
        </p:spPr>
        <p:txBody>
          <a:bodyPr>
            <a:normAutofit/>
          </a:bodyPr>
          <a:lstStyle/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«Хороший смех дарит здоровье»,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 мажорность урока,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 эмоциональная мотивация в начале урока,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 создание ситуации успеха.</a:t>
            </a:r>
          </a:p>
          <a:p>
            <a:pPr marL="447675" indent="-447675" algn="just"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854696" cy="33575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Показателем эффективности проведенного занятия можно считать состояние и вид учеников, выходящих с урока.</a:t>
            </a:r>
          </a:p>
          <a:p>
            <a:pPr algn="ctr"/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технологии – это шанс взрослых решить проблему сохранения здоровья детей неформально.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854696" cy="335758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 </a:t>
            </a:r>
          </a:p>
          <a:p>
            <a:pPr algn="ctr"/>
            <a:r>
              <a:rPr lang="ru-RU" sz="6600" dirty="0" smtClean="0"/>
              <a:t>ЗА  ВНИМАНИЕ!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340952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Добрый день!</a:t>
            </a:r>
          </a:p>
          <a:p>
            <a:pPr algn="ctr"/>
            <a:r>
              <a:rPr lang="ru-RU" sz="3600" dirty="0" smtClean="0"/>
              <a:t>Ну а что это значит?</a:t>
            </a:r>
          </a:p>
          <a:p>
            <a:pPr algn="ctr"/>
            <a:r>
              <a:rPr lang="ru-RU" sz="3600" dirty="0" smtClean="0"/>
              <a:t>Значит, день был по доброму начат, </a:t>
            </a:r>
          </a:p>
          <a:p>
            <a:pPr algn="ctr"/>
            <a:r>
              <a:rPr lang="ru-RU" sz="3600" dirty="0" smtClean="0"/>
              <a:t>Значит, день принесёт и удачу, </a:t>
            </a:r>
          </a:p>
          <a:p>
            <a:pPr algn="ctr"/>
            <a:r>
              <a:rPr lang="ru-RU" sz="3600" dirty="0" smtClean="0"/>
              <a:t>И здоровье, и радость нам всем!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851648" cy="28575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Рекомендации, приемы, технологии , связанные  со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здоровьесберегающей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педагогикой: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1. Экологическое  пространство: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7854696" cy="335758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dirty="0" smtClean="0">
                <a:latin typeface="AnastasiaScript" pitchFamily="2" charset="0"/>
              </a:rPr>
              <a:t> </a:t>
            </a:r>
            <a:r>
              <a:rPr lang="ru-RU" sz="3200" dirty="0" smtClean="0"/>
              <a:t>проветривание помещений;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500" dirty="0" smtClean="0"/>
              <a:t> наличие аквариума с рыбками;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500" dirty="0" smtClean="0"/>
              <a:t> озеленение кабинета,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500" dirty="0" smtClean="0"/>
              <a:t> освещение кабинета.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2. Нетрадиционные формы организации уроков: 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854696" cy="4071966"/>
          </a:xfrm>
        </p:spPr>
        <p:txBody>
          <a:bodyPr>
            <a:normAutofit fontScale="25000" lnSpcReduction="20000"/>
          </a:bodyPr>
          <a:lstStyle/>
          <a:p>
            <a:pPr marL="266700" indent="-266700" algn="just">
              <a:buFont typeface="Wingdings" pitchFamily="2" charset="2"/>
              <a:buChar char="v"/>
            </a:pPr>
            <a:r>
              <a:rPr lang="ru-RU" sz="11200" dirty="0" smtClean="0"/>
              <a:t>использование игровых ситуаций на уроках, разные формы уроков;</a:t>
            </a:r>
          </a:p>
          <a:p>
            <a:pPr marL="266700" indent="-266700" algn="just">
              <a:buFont typeface="Wingdings" pitchFamily="2" charset="2"/>
              <a:buChar char="v"/>
            </a:pPr>
            <a:r>
              <a:rPr lang="ru-RU" sz="11200" dirty="0" smtClean="0"/>
              <a:t>драматизация диалогов с движением, разыгрывание сценок  литературных сюжетов;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 подвижные игры на переменах;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 наглядность;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занимательные упражнения;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smtClean="0"/>
              <a:t>фантазирование</a:t>
            </a:r>
            <a:r>
              <a:rPr lang="ru-RU" sz="112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творческий характер домашних заданий.</a:t>
            </a:r>
          </a:p>
          <a:p>
            <a:pPr algn="ctr"/>
            <a:endParaRPr lang="ru-RU" sz="4800" dirty="0">
              <a:latin typeface="AnastasiaScrip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3. Различные виды учебной деятельности: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35719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опрос учащихся,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письмо,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чтение,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слушание,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рассказ,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рассматривание наглядных пособий,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ответы на вопросы,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решение задач.</a:t>
            </a:r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4. Методы активизации инициативы: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35719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метод свободного выбора (беседа, свобода творчества, выбор действия, выбор способа действия);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активные методы (обучение действием, обсуждение в группах, ученик как исследователь);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методы, направленные на самопознание, саморазвитие (интеллект, эмоции, воображение, общение, самооценка).</a:t>
            </a:r>
          </a:p>
          <a:p>
            <a:pPr algn="just"/>
            <a:endParaRPr lang="ru-RU" sz="30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5. Оздоровительные моменты на уроках: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342902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физкультминутки,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пальчиковая гимнастика,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дыхательная гимнастика,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гимнастика для глаз,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минутки релаксации,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точечный массаж, </a:t>
            </a:r>
            <a:r>
              <a:rPr lang="ru-RU" sz="3200" dirty="0" err="1" smtClean="0"/>
              <a:t>самомассаж</a:t>
            </a:r>
            <a:r>
              <a:rPr lang="ru-RU" sz="3200" dirty="0" smtClean="0"/>
              <a:t>.</a:t>
            </a:r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ctr"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6. Мотивации учебной деятельности: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7854696" cy="3000396"/>
          </a:xfrm>
        </p:spPr>
        <p:txBody>
          <a:bodyPr>
            <a:normAutofit/>
          </a:bodyPr>
          <a:lstStyle/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внешняя мотивация (оценка, похвала, поддержка, соревновательный метод),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внутренняя мотивация (стремление больше узнать, радость от активности, интерес к изучаемому материалу).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274</TotalTime>
  <Words>359</Words>
  <Application>Microsoft Office PowerPoint</Application>
  <PresentationFormat>Экран (4:3)</PresentationFormat>
  <Paragraphs>66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Применение здоровьесберегающих технологий в начальной школе</vt:lpstr>
      <vt:lpstr>Презентация PowerPoint</vt:lpstr>
      <vt:lpstr>Рекомендации, приемы, технологии , связанные  со здоровьесберегающей педагогикой:</vt:lpstr>
      <vt:lpstr>1. Экологическое  пространство:</vt:lpstr>
      <vt:lpstr>2. Нетрадиционные формы организации уроков: </vt:lpstr>
      <vt:lpstr>3. Различные виды учебной деятельности:</vt:lpstr>
      <vt:lpstr>4. Методы активизации инициативы:</vt:lpstr>
      <vt:lpstr>5. Оздоровительные моменты на уроках:</vt:lpstr>
      <vt:lpstr>6. Мотивации учебной деятельности:</vt:lpstr>
      <vt:lpstr>7. Эмоциональный климат на уроке: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Попова В.М.</dc:creator>
  <cp:lastModifiedBy>Admin</cp:lastModifiedBy>
  <cp:revision>34</cp:revision>
  <dcterms:created xsi:type="dcterms:W3CDTF">2011-03-22T03:09:29Z</dcterms:created>
  <dcterms:modified xsi:type="dcterms:W3CDTF">2013-10-17T06:43:18Z</dcterms:modified>
</cp:coreProperties>
</file>