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28B0E-11FD-4352-8CF4-B906E14772B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68E0F-8F7B-431E-B290-C8568472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A333-2846-4372-AE74-1825705204B6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3FBA-4DEE-444B-A05D-218CC94CB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Музыка 1 класс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 четверть 8-9 уроки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музыки </a:t>
            </a:r>
          </a:p>
          <a:p>
            <a:r>
              <a:rPr lang="ru-RU" dirty="0" smtClean="0"/>
              <a:t>Хабарова Елена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первые в жизни каникулы: будем веселиться!</a:t>
            </a:r>
          </a:p>
        </p:txBody>
      </p:sp>
      <p:pic>
        <p:nvPicPr>
          <p:cNvPr id="39939" name="Picture 4" descr="D:\Рисунки движущиеся\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785938"/>
            <a:ext cx="5715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ТЕМП</a:t>
            </a:r>
            <a:r>
              <a:rPr lang="ru-RU" sz="3200" smtClean="0">
                <a:solidFill>
                  <a:srgbClr val="002060"/>
                </a:solidFill>
              </a:rPr>
              <a:t/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БЫСТРЫЙ</a:t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МЕДЛЕННЫЙ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2428875" y="428625"/>
            <a:ext cx="525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4095750"/>
            <a:ext cx="269081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 cstate="print"/>
          <a:srcRect l="6000" r="29500"/>
          <a:stretch>
            <a:fillRect/>
          </a:stretch>
        </p:blipFill>
        <p:spPr bwMode="auto">
          <a:xfrm>
            <a:off x="1785938" y="2714625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428625"/>
            <a:ext cx="2101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771775" y="2708275"/>
            <a:ext cx="6372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Ура! Черепаха отправилась в школу,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панцире ранец огромный, тяжёлый.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дома до школы не больше квартала.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пути черепаха ужасно устала!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Глядите! </a:t>
            </a:r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–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галдели галчата над ней. </a:t>
            </a:r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–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дороге она уже ровно семь дней.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ракушке скрыли улыбки улитки,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подползла она к школьной калитке.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кнопку звонка что есть силы нажала,</a:t>
            </a:r>
            <a:endParaRPr lang="ru-RU" sz="2400" b="1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нет никого </a:t>
            </a:r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–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воскресенье настало.</a:t>
            </a:r>
            <a:endParaRPr lang="ru-RU" sz="2400" b="1">
              <a:solidFill>
                <a:srgbClr val="C00000"/>
              </a:solidFill>
            </a:endParaRPr>
          </a:p>
        </p:txBody>
      </p:sp>
      <p:pic>
        <p:nvPicPr>
          <p:cNvPr id="43011" name="Picture 3" descr="http://rewalls.com/pic/201101/1024x600/reWalls.com-17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15900"/>
            <a:ext cx="3984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D:\Рисунки движущиеся\5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4813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D:\Рисунки движущиеся\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365625"/>
            <a:ext cx="2379663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4140200" y="1933575"/>
            <a:ext cx="41767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Мартышка-первоклассница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Кривляется и дразнится.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Бежит она вприпрыжку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 кувыркаясь, пляшет.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глянет на мартышку,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Тому язык покажет.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громко засмеётся,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начинает петь.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 кто с такой захочет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партою сидеть?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endParaRPr lang="ru-RU" sz="2400" b="1">
              <a:solidFill>
                <a:srgbClr val="C00000"/>
              </a:solidFill>
            </a:endParaRPr>
          </a:p>
        </p:txBody>
      </p:sp>
      <p:pic>
        <p:nvPicPr>
          <p:cNvPr id="44035" name="Picture 2" descr="D:\Рисунки движущиеся\0_7424b_ab18e937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2724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D:\Рисунки движущиеся\0b01a132bcf1912c7f921a12d501b8c4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D:\Рисунки движущиеся\0_1fb60_24775b83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10188"/>
            <a:ext cx="1547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D:\Рисунки движущиеся\love-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88913"/>
            <a:ext cx="2085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355976" y="1687513"/>
            <a:ext cx="421163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Рано утром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мама-квочка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класс отправила сыночка.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Говорила: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сердись, не дерись, не петушись.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Ну, иди. Уже пора.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Ну, ни пуха ни пера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 час едва живой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Петушок идёт домой.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Ковыляет еле-еле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со школьного двора,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на нём на самом деле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ни пуха, ни пера.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endParaRPr lang="ru-RU" dirty="0"/>
          </a:p>
        </p:txBody>
      </p:sp>
      <p:pic>
        <p:nvPicPr>
          <p:cNvPr id="45059" name="Picture 2" descr="D:\Рисунки движущиеся\galo_de_briga_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5176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D:\Рисунки движущиеся\003353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2219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D:\Рисунки движущиеся\580db611d214347796739837af921ed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0"/>
            <a:ext cx="17145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http://a.foto.radikal.ru/0604/7a467ce36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068052" cy="17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196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Музыка 1 класс  1 четверть 8-9 уроки</vt:lpstr>
      <vt:lpstr>Мои первые в жизни каникулы: будем веселиться!</vt:lpstr>
      <vt:lpstr>ТЕМП БЫСТРЫЙ МЕДЛЕННЫЙ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1 класс  1 четверть 8-9 уроки</dc:title>
  <dc:creator>маман</dc:creator>
  <cp:lastModifiedBy>маман</cp:lastModifiedBy>
  <cp:revision>2</cp:revision>
  <dcterms:created xsi:type="dcterms:W3CDTF">2015-01-01T10:41:42Z</dcterms:created>
  <dcterms:modified xsi:type="dcterms:W3CDTF">2015-01-01T10:47:04Z</dcterms:modified>
</cp:coreProperties>
</file>