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2CD6-5615-46C7-B19F-3223785A6CF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E931-3E69-496E-BE41-6C0731422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4DA1E-BD65-4A40-8A4D-A0BB30DD774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ACDE-DB7E-4DC0-A35A-E77DDBEE1A7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1A5F-C1D5-4D04-858C-4B3603777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Музыка 1 класс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 четверть 7 урок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музыки</a:t>
            </a:r>
          </a:p>
          <a:p>
            <a:r>
              <a:rPr lang="ru-RU" dirty="0" smtClean="0"/>
              <a:t>Хабарова Елена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428875"/>
            <a:ext cx="381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Музыкальное эхо</a:t>
            </a:r>
            <a:endParaRPr lang="ru-RU" sz="320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143000"/>
            <a:ext cx="6072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3490913"/>
            <a:ext cx="2303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ГРОМКО</a:t>
            </a: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4887"/>
          <a:stretch>
            <a:fillRect/>
          </a:stretch>
        </p:blipFill>
        <p:spPr bwMode="auto">
          <a:xfrm>
            <a:off x="2286000" y="714375"/>
            <a:ext cx="6405563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57188"/>
            <a:ext cx="554831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39763"/>
            <a:ext cx="7858125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4416761" cy="624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187450" y="723900"/>
            <a:ext cx="7524750" cy="5262563"/>
          </a:xfrm>
          <a:prstGeom prst="rect">
            <a:avLst/>
          </a:prstGeom>
          <a:solidFill>
            <a:srgbClr val="FDE3F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eaLnBrk="0" hangingPunct="0"/>
            <a:r>
              <a:rPr lang="ru-RU" sz="24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Ведущий:                                                    Дети:</a:t>
            </a:r>
          </a:p>
          <a:p>
            <a:pPr indent="180975" eaLnBrk="0" hangingPunct="0"/>
            <a:endParaRPr lang="ru-RU" sz="2400" b="1" u="sng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Собирайся, детвора!                               Ра! Ра!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Начинается игра!                                    Ра! Ра!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ладошек не жалей,                            Лей! Лей!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Бей в ладоши веселей!                           Лей! Лей!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времени сейчас?                     Час! Час!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будет через час?                       Час! Час!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неправда: будет два!                            Два! Два!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Дремлет ваша голова.                             Ва! Ва!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поёт в селе петух?                            Ух! Ух!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не филин, а петух!                              Ух! Ух!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уверены, что так?                             Так! Так!</a:t>
            </a:r>
            <a:endParaRPr lang="ru-RU" sz="2400" b="1">
              <a:solidFill>
                <a:srgbClr val="C00000"/>
              </a:solidFill>
            </a:endParaRPr>
          </a:p>
          <a:p>
            <a:pPr indent="180975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на самом деле как?                              Как! Как!</a:t>
            </a:r>
            <a:endParaRPr lang="ru-RU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126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Музыка 1 класс  1 четверть 7 урок</vt:lpstr>
      <vt:lpstr>Музыкальное эхо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 1 четверть 7 урок</dc:title>
  <dc:creator>маман</dc:creator>
  <cp:lastModifiedBy>маман</cp:lastModifiedBy>
  <cp:revision>2</cp:revision>
  <dcterms:created xsi:type="dcterms:W3CDTF">2015-01-01T10:30:40Z</dcterms:created>
  <dcterms:modified xsi:type="dcterms:W3CDTF">2015-01-01T10:40:48Z</dcterms:modified>
</cp:coreProperties>
</file>