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6E899-71DE-4AC7-844D-AC0713DD389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42B39-7B8E-4669-89EA-C5C2141B5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9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B12BCE-1D8F-48D8-ACB0-C7C355D22175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65D8-3EA7-4BCD-B408-23CF484F2AEA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A2E-9CD2-420B-B220-12E6A210F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65D8-3EA7-4BCD-B408-23CF484F2AEA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A2E-9CD2-420B-B220-12E6A210F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65D8-3EA7-4BCD-B408-23CF484F2AEA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A2E-9CD2-420B-B220-12E6A210F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65D8-3EA7-4BCD-B408-23CF484F2AEA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A2E-9CD2-420B-B220-12E6A210F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65D8-3EA7-4BCD-B408-23CF484F2AEA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A2E-9CD2-420B-B220-12E6A210F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65D8-3EA7-4BCD-B408-23CF484F2AEA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A2E-9CD2-420B-B220-12E6A210F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65D8-3EA7-4BCD-B408-23CF484F2AEA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A2E-9CD2-420B-B220-12E6A210F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65D8-3EA7-4BCD-B408-23CF484F2AEA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A2E-9CD2-420B-B220-12E6A210F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65D8-3EA7-4BCD-B408-23CF484F2AEA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A2E-9CD2-420B-B220-12E6A210F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65D8-3EA7-4BCD-B408-23CF484F2AEA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A2E-9CD2-420B-B220-12E6A210F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65D8-3EA7-4BCD-B408-23CF484F2AEA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A2E-9CD2-420B-B220-12E6A210F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465D8-3EA7-4BCD-B408-23CF484F2AEA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1A2E-9CD2-420B-B220-12E6A210F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Музыка 1 класс </a:t>
            </a:r>
            <a:br>
              <a:rPr lang="ru-RU" dirty="0" smtClean="0"/>
            </a:br>
            <a:r>
              <a:rPr lang="ru-RU" dirty="0" smtClean="0"/>
              <a:t>1 четверть 4 урок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музыки </a:t>
            </a:r>
          </a:p>
          <a:p>
            <a:r>
              <a:rPr lang="ru-RU" dirty="0" smtClean="0"/>
              <a:t>Хабарова Елена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Краски осени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4000500" y="2357438"/>
            <a:ext cx="36433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СПОКОЙНО</a:t>
            </a:r>
            <a:endParaRPr lang="ru-RU" sz="3200" b="1">
              <a:solidFill>
                <a:srgbClr val="C00000"/>
              </a:solidFill>
              <a:latin typeface="Georgia" pitchFamily="18" charset="0"/>
            </a:endParaRPr>
          </a:p>
          <a:p>
            <a:pPr eaLnBrk="0" hangingPunct="0"/>
            <a:r>
              <a:rPr lang="ru-RU" sz="32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СВЕТЛО</a:t>
            </a:r>
            <a:endParaRPr lang="ru-RU" sz="3200" b="1">
              <a:solidFill>
                <a:srgbClr val="C00000"/>
              </a:solidFill>
              <a:latin typeface="Georgia" pitchFamily="18" charset="0"/>
            </a:endParaRPr>
          </a:p>
          <a:p>
            <a:pPr eaLnBrk="0" hangingPunct="0"/>
            <a:r>
              <a:rPr lang="ru-RU" sz="32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НЕЖНО</a:t>
            </a:r>
            <a:endParaRPr lang="ru-RU" sz="3200" b="1">
              <a:solidFill>
                <a:srgbClr val="C00000"/>
              </a:solidFill>
              <a:latin typeface="Georgia" pitchFamily="18" charset="0"/>
            </a:endParaRPr>
          </a:p>
          <a:p>
            <a:pPr eaLnBrk="0" hangingPunct="0"/>
            <a:r>
              <a:rPr lang="ru-RU" sz="32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ПЛАВНО</a:t>
            </a:r>
            <a:endParaRPr lang="ru-RU" sz="3200" b="1">
              <a:solidFill>
                <a:srgbClr val="C00000"/>
              </a:solidFill>
              <a:latin typeface="Georgia" pitchFamily="18" charset="0"/>
            </a:endParaRPr>
          </a:p>
          <a:p>
            <a:pPr eaLnBrk="0" hangingPunct="0"/>
            <a:r>
              <a:rPr lang="ru-RU" sz="32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НАПЕВНО</a:t>
            </a:r>
          </a:p>
          <a:p>
            <a:pPr eaLnBrk="0" hangingPunct="0"/>
            <a:r>
              <a:rPr lang="ru-RU" sz="32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ПРОТЯЖНО</a:t>
            </a:r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И. Левитан. Золотая осень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285875"/>
            <a:ext cx="76390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И. Грабарь. Рябинка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571625"/>
            <a:ext cx="6096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В. Поленов. Золотая осень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657350"/>
            <a:ext cx="72358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</TotalTime>
  <Words>34</Words>
  <Application>Microsoft Office PowerPoint</Application>
  <PresentationFormat>Экран (4:3)</PresentationFormat>
  <Paragraphs>14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</vt:lpstr>
      <vt:lpstr>Музыка 1 класс  1 четверть 4 урок</vt:lpstr>
      <vt:lpstr>Краски осени</vt:lpstr>
      <vt:lpstr>И. Левитан. Золотая осень</vt:lpstr>
      <vt:lpstr>И. Грабарь. Рябинка</vt:lpstr>
      <vt:lpstr>В. Поленов. Золотая осень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1 класс  1 четверть 4 урок</dc:title>
  <dc:creator>маман</dc:creator>
  <cp:lastModifiedBy>маман</cp:lastModifiedBy>
  <cp:revision>4</cp:revision>
  <dcterms:created xsi:type="dcterms:W3CDTF">2015-01-01T10:15:38Z</dcterms:created>
  <dcterms:modified xsi:type="dcterms:W3CDTF">2015-01-01T10:24:35Z</dcterms:modified>
</cp:coreProperties>
</file>