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B4B38-FAEE-4FFA-9461-2B44E12E7EC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8289B-7D28-4FA9-B23E-A8B601A3F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9101-D89E-4349-921F-46094B7E9E4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7AAD-216A-4598-B18E-4A8F15DC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9101-D89E-4349-921F-46094B7E9E4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7AAD-216A-4598-B18E-4A8F15DC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9101-D89E-4349-921F-46094B7E9E4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7AAD-216A-4598-B18E-4A8F15DC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9101-D89E-4349-921F-46094B7E9E4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7AAD-216A-4598-B18E-4A8F15DC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9101-D89E-4349-921F-46094B7E9E4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7AAD-216A-4598-B18E-4A8F15DC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9101-D89E-4349-921F-46094B7E9E4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7AAD-216A-4598-B18E-4A8F15DC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9101-D89E-4349-921F-46094B7E9E4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7AAD-216A-4598-B18E-4A8F15DC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9101-D89E-4349-921F-46094B7E9E4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7AAD-216A-4598-B18E-4A8F15DC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9101-D89E-4349-921F-46094B7E9E4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7AAD-216A-4598-B18E-4A8F15DC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9101-D89E-4349-921F-46094B7E9E4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7AAD-216A-4598-B18E-4A8F15DC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9101-D89E-4349-921F-46094B7E9E4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7AAD-216A-4598-B18E-4A8F15DC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89101-D89E-4349-921F-46094B7E9E4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97AAD-216A-4598-B18E-4A8F15DC7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Музыка 1 класс 1 четверть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3 урок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Учитель  музыки </a:t>
            </a:r>
          </a:p>
          <a:p>
            <a:r>
              <a:rPr lang="ru-RU" smtClean="0"/>
              <a:t>Хабарова </a:t>
            </a:r>
            <a:r>
              <a:rPr lang="ru-RU" dirty="0" smtClean="0"/>
              <a:t>Елена Николаевна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Georgia" pitchFamily="18" charset="0"/>
              </a:rPr>
              <a:t>«Я хочу увидеть музыку, я хочу услышать музыку…»</a:t>
            </a: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3571875" y="2428875"/>
            <a:ext cx="37861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СПОКОЙНО</a:t>
            </a:r>
            <a:endParaRPr lang="ru-RU" sz="3200">
              <a:solidFill>
                <a:srgbClr val="C00000"/>
              </a:solidFill>
              <a:latin typeface="Georgia" pitchFamily="18" charset="0"/>
            </a:endParaRPr>
          </a:p>
          <a:p>
            <a:pPr eaLnBrk="0" hangingPunct="0"/>
            <a:r>
              <a:rPr lang="ru-RU" sz="32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НЕЖНО</a:t>
            </a:r>
            <a:endParaRPr lang="ru-RU" sz="3200">
              <a:solidFill>
                <a:srgbClr val="C00000"/>
              </a:solidFill>
              <a:latin typeface="Georgia" pitchFamily="18" charset="0"/>
            </a:endParaRPr>
          </a:p>
          <a:p>
            <a:pPr eaLnBrk="0" hangingPunct="0"/>
            <a:r>
              <a:rPr lang="ru-RU" sz="32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ЗАДУМЧИВО</a:t>
            </a:r>
            <a:endParaRPr lang="ru-RU" sz="3200">
              <a:solidFill>
                <a:srgbClr val="C00000"/>
              </a:solidFill>
              <a:latin typeface="Georgia" pitchFamily="18" charset="0"/>
            </a:endParaRPr>
          </a:p>
          <a:p>
            <a:pPr eaLnBrk="0" hangingPunct="0"/>
            <a:r>
              <a:rPr lang="ru-RU" sz="32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ЯРКО</a:t>
            </a:r>
            <a:endParaRPr lang="ru-RU" sz="3200">
              <a:solidFill>
                <a:srgbClr val="C00000"/>
              </a:solidFill>
              <a:latin typeface="Georgia" pitchFamily="18" charset="0"/>
            </a:endParaRPr>
          </a:p>
          <a:p>
            <a:pPr eaLnBrk="0" hangingPunct="0"/>
            <a:r>
              <a:rPr lang="ru-RU" sz="32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ЗВОНКО</a:t>
            </a:r>
          </a:p>
          <a:p>
            <a:pPr eaLnBrk="0" hangingPunct="0"/>
            <a:r>
              <a:rPr lang="ru-RU" sz="32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РАДОСТНО</a:t>
            </a:r>
            <a:r>
              <a:rPr lang="ru-RU" sz="3200">
                <a:solidFill>
                  <a:srgbClr val="C00000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1214438"/>
            <a:ext cx="5524500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Georgia" pitchFamily="18" charset="0"/>
              </a:rPr>
              <a:t>К. Моне. Кувшинки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Georgia" pitchFamily="18" charset="0"/>
              </a:rPr>
              <a:t>У. Брюс. Пейзаж с маками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1643063"/>
            <a:ext cx="5834062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615237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Georgia" pitchFamily="18" charset="0"/>
              </a:rPr>
              <a:t>Пейзаж в Сен-Тропе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395413"/>
            <a:ext cx="72390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785813"/>
            <a:ext cx="71437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Georgia" pitchFamily="18" charset="0"/>
              </a:rPr>
              <a:t>Н. Крымов. После весеннего дождя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403350"/>
            <a:ext cx="684847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49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Музыка 1 класс 1 четверть  3 урок</vt:lpstr>
      <vt:lpstr>«Я хочу увидеть музыку, я хочу услышать музыку…»</vt:lpstr>
      <vt:lpstr>К. Моне. Кувшинки</vt:lpstr>
      <vt:lpstr>У. Брюс. Пейзаж с маками</vt:lpstr>
      <vt:lpstr>Пейзаж в Сен-Тропе</vt:lpstr>
      <vt:lpstr>Слайд 6</vt:lpstr>
      <vt:lpstr>Н. Крымов. После весеннего дождя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1 класс 1 четверть  3-4 уроки</dc:title>
  <dc:creator>маман</dc:creator>
  <cp:lastModifiedBy>маман</cp:lastModifiedBy>
  <cp:revision>2</cp:revision>
  <dcterms:created xsi:type="dcterms:W3CDTF">2015-01-01T10:08:51Z</dcterms:created>
  <dcterms:modified xsi:type="dcterms:W3CDTF">2015-01-01T10:15:05Z</dcterms:modified>
</cp:coreProperties>
</file>