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D5AD-DA56-449F-87E5-56F68A7A3EA5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FB45-E266-4A5B-9B02-2753B2762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D5AD-DA56-449F-87E5-56F68A7A3EA5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FB45-E266-4A5B-9B02-2753B2762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D5AD-DA56-449F-87E5-56F68A7A3EA5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FB45-E266-4A5B-9B02-2753B2762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D5AD-DA56-449F-87E5-56F68A7A3EA5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FB45-E266-4A5B-9B02-2753B2762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D5AD-DA56-449F-87E5-56F68A7A3EA5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FB45-E266-4A5B-9B02-2753B2762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D5AD-DA56-449F-87E5-56F68A7A3EA5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FB45-E266-4A5B-9B02-2753B2762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D5AD-DA56-449F-87E5-56F68A7A3EA5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FB45-E266-4A5B-9B02-2753B2762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D5AD-DA56-449F-87E5-56F68A7A3EA5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FB45-E266-4A5B-9B02-2753B2762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D5AD-DA56-449F-87E5-56F68A7A3EA5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FB45-E266-4A5B-9B02-2753B2762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D5AD-DA56-449F-87E5-56F68A7A3EA5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FB45-E266-4A5B-9B02-2753B2762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D5AD-DA56-449F-87E5-56F68A7A3EA5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FB45-E266-4A5B-9B02-2753B2762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2D5AD-DA56-449F-87E5-56F68A7A3EA5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7FB45-E266-4A5B-9B02-2753B2762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Заголовок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6757987" cy="135731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«Новый год! Новый год! Закружился хоровод…»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Скоро Скоро Новый Год!!! / Воспитатель Гаврилова Елена Николаевна / Портал образования Ч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060848"/>
            <a:ext cx="5705872" cy="4279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12776"/>
            <a:ext cx="5844127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</TotalTime>
  <Words>10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Тема1</vt:lpstr>
      <vt:lpstr>«Новый год! Новый год! Закружился хоровод…»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гостях у сказки</dc:title>
  <dc:creator>маман</dc:creator>
  <cp:lastModifiedBy>маман</cp:lastModifiedBy>
  <cp:revision>6</cp:revision>
  <dcterms:created xsi:type="dcterms:W3CDTF">2015-01-01T12:44:28Z</dcterms:created>
  <dcterms:modified xsi:type="dcterms:W3CDTF">2015-01-01T12:56:20Z</dcterms:modified>
</cp:coreProperties>
</file>