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54FD-5474-4F08-A060-2924B2304C8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C56C-4A31-4047-B46A-02A28529B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545432" cy="53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b="21568"/>
          <a:stretch>
            <a:fillRect/>
          </a:stretch>
        </p:blipFill>
        <p:spPr bwMode="auto">
          <a:xfrm>
            <a:off x="539552" y="1124744"/>
            <a:ext cx="42844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71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33162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00438"/>
            <a:ext cx="40100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ОРКЕСТР  РУССКИХ  НАРОДНЫХ  ИНСТРУМЕНТОВ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610556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Тема1</vt:lpstr>
      <vt:lpstr>Слайд 1</vt:lpstr>
      <vt:lpstr>Слайд 2</vt:lpstr>
      <vt:lpstr>ОРКЕСТР  РУССКИХ  НАРОДНЫХ  ИНСТРУМЕНТОВ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2 четверть 12 урок</dc:title>
  <dc:creator>маман</dc:creator>
  <cp:lastModifiedBy>маман</cp:lastModifiedBy>
  <cp:revision>3</cp:revision>
  <dcterms:created xsi:type="dcterms:W3CDTF">2015-01-01T11:29:52Z</dcterms:created>
  <dcterms:modified xsi:type="dcterms:W3CDTF">2015-01-01T12:27:48Z</dcterms:modified>
</cp:coreProperties>
</file>