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3" r:id="rId2"/>
    <p:sldId id="274" r:id="rId3"/>
    <p:sldId id="275" r:id="rId4"/>
    <p:sldId id="276" r:id="rId5"/>
    <p:sldId id="277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32AC-C831-4370-9789-F2BBB6B748F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72EF-12F4-4080-AE1D-00AE87813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AA03A-CF63-460A-8EE8-D6C500280E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16C-0CBA-42D6-B277-BC610E891F6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7E88-81A7-4BC3-B1CE-48C45899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17869"/>
            <a:ext cx="7358114" cy="551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358114" cy="551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36" y="650450"/>
            <a:ext cx="7806191" cy="5421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0603"/>
            <a:ext cx="7358114" cy="552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174147" cy="541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</TotalTime>
  <Words>1</Words>
  <Application>Microsoft Office PowerPoint</Application>
  <PresentationFormat>Экран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Весенний вальс</dc:title>
  <dc:creator>маман</dc:creator>
  <cp:lastModifiedBy>маман</cp:lastModifiedBy>
  <cp:revision>3</cp:revision>
  <dcterms:created xsi:type="dcterms:W3CDTF">2015-01-01T14:23:12Z</dcterms:created>
  <dcterms:modified xsi:type="dcterms:W3CDTF">2015-01-01T14:42:02Z</dcterms:modified>
</cp:coreProperties>
</file>