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4" r:id="rId2"/>
    <p:sldId id="265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3413-1508-4B45-8574-7DE678DE0E1D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EB2C-36EC-469F-9898-FB49BF6B0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74B1-CC72-43DE-B2F8-6EFFCF4B0EBE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5FC0-C68A-4745-BC6B-B18882A033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 просыпается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7456313" cy="1400175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</a:p>
          <a:p>
            <a:pPr algn="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окно повеяло весною…</a:t>
            </a:r>
          </a:p>
          <a:p>
            <a:pPr algn="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Плещеев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5715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4219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571875"/>
            <a:ext cx="4073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7141229" cy="522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214313"/>
            <a:ext cx="65182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 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Мартовское солнце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426269" cy="350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50" y="714375"/>
            <a:ext cx="57515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Ромадин Розовый вечер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26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Природа просыпается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просыпается</dc:title>
  <dc:creator>маман</dc:creator>
  <cp:lastModifiedBy>маман</cp:lastModifiedBy>
  <cp:revision>1</cp:revision>
  <dcterms:created xsi:type="dcterms:W3CDTF">2015-01-01T14:32:11Z</dcterms:created>
  <dcterms:modified xsi:type="dcterms:W3CDTF">2015-01-01T14:34:04Z</dcterms:modified>
</cp:coreProperties>
</file>