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C06-BB03-4445-9E70-52E95D6E199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CEEE-56E9-4828-81B9-3CEBB8083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C06-BB03-4445-9E70-52E95D6E199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CEEE-56E9-4828-81B9-3CEBB8083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C06-BB03-4445-9E70-52E95D6E199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CEEE-56E9-4828-81B9-3CEBB8083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C06-BB03-4445-9E70-52E95D6E199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CEEE-56E9-4828-81B9-3CEBB8083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C06-BB03-4445-9E70-52E95D6E199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CEEE-56E9-4828-81B9-3CEBB8083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C06-BB03-4445-9E70-52E95D6E199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CEEE-56E9-4828-81B9-3CEBB8083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C06-BB03-4445-9E70-52E95D6E199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CEEE-56E9-4828-81B9-3CEBB8083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C06-BB03-4445-9E70-52E95D6E199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CEEE-56E9-4828-81B9-3CEBB8083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C06-BB03-4445-9E70-52E95D6E199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CEEE-56E9-4828-81B9-3CEBB8083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C06-BB03-4445-9E70-52E95D6E199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CEEE-56E9-4828-81B9-3CEBB8083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6C06-BB03-4445-9E70-52E95D6E199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5CEEE-56E9-4828-81B9-3CEBB80833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E6C06-BB03-4445-9E70-52E95D6E1996}" type="datetimeFigureOut">
              <a:rPr lang="ru-RU" smtClean="0"/>
              <a:t>01.01.2015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CEEE-56E9-4828-81B9-3CEBB80833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Тема1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маман</dc:creator>
  <cp:lastModifiedBy>маман</cp:lastModifiedBy>
  <cp:revision>2</cp:revision>
  <dcterms:created xsi:type="dcterms:W3CDTF">2015-01-01T14:26:08Z</dcterms:created>
  <dcterms:modified xsi:type="dcterms:W3CDTF">2015-01-01T14:29:52Z</dcterms:modified>
</cp:coreProperties>
</file>