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AE0F0-2035-4DE0-B1AE-0948D8E7BA2F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A157D-2002-431F-B596-C456A56F2D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693B27-F2C4-497A-806E-DAA091728B8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686B-CBF6-4802-AB5F-DB5AE8E5347B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2B19-7664-471D-BD8B-DD99C1F090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686B-CBF6-4802-AB5F-DB5AE8E5347B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2B19-7664-471D-BD8B-DD99C1F090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686B-CBF6-4802-AB5F-DB5AE8E5347B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2B19-7664-471D-BD8B-DD99C1F090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686B-CBF6-4802-AB5F-DB5AE8E5347B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2B19-7664-471D-BD8B-DD99C1F090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686B-CBF6-4802-AB5F-DB5AE8E5347B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2B19-7664-471D-BD8B-DD99C1F090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686B-CBF6-4802-AB5F-DB5AE8E5347B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2B19-7664-471D-BD8B-DD99C1F090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686B-CBF6-4802-AB5F-DB5AE8E5347B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2B19-7664-471D-BD8B-DD99C1F090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686B-CBF6-4802-AB5F-DB5AE8E5347B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2B19-7664-471D-BD8B-DD99C1F090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686B-CBF6-4802-AB5F-DB5AE8E5347B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2B19-7664-471D-BD8B-DD99C1F090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686B-CBF6-4802-AB5F-DB5AE8E5347B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2B19-7664-471D-BD8B-DD99C1F090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686B-CBF6-4802-AB5F-DB5AE8E5347B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2B19-7664-471D-BD8B-DD99C1F090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B686B-CBF6-4802-AB5F-DB5AE8E5347B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72B19-7664-471D-BD8B-DD99C1F0905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Весенний вальс</a:t>
            </a:r>
          </a:p>
        </p:txBody>
      </p:sp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4286250" y="1643063"/>
            <a:ext cx="4500563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Нынче праздник! Нынче праздник!</a:t>
            </a:r>
            <a:endParaRPr lang="ru-RU" sz="2400" b="1" dirty="0">
              <a:solidFill>
                <a:srgbClr val="C00000"/>
              </a:solidFill>
            </a:endParaRPr>
          </a:p>
          <a:p>
            <a:pPr eaLnBrk="0" hangingPunct="0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Праздник бабушек и мам.</a:t>
            </a:r>
            <a:endParaRPr lang="ru-RU" sz="2400" b="1" dirty="0">
              <a:solidFill>
                <a:srgbClr val="C00000"/>
              </a:solidFill>
            </a:endParaRPr>
          </a:p>
          <a:p>
            <a:pPr eaLnBrk="0" hangingPunct="0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самый добрый праздник,</a:t>
            </a:r>
            <a:endParaRPr lang="ru-RU" sz="2400" b="1" dirty="0">
              <a:solidFill>
                <a:srgbClr val="C00000"/>
              </a:solidFill>
            </a:endParaRPr>
          </a:p>
          <a:p>
            <a:pPr eaLnBrk="0" hangingPunct="0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весной приходит к нам!</a:t>
            </a:r>
            <a:endParaRPr lang="ru-RU" sz="2400" b="1" dirty="0">
              <a:solidFill>
                <a:srgbClr val="C00000"/>
              </a:solidFill>
            </a:endParaRPr>
          </a:p>
          <a:p>
            <a:pPr eaLnBrk="0" hangingPunct="0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праздник послушанья,</a:t>
            </a:r>
            <a:endParaRPr lang="ru-RU" sz="2400" b="1" dirty="0">
              <a:solidFill>
                <a:srgbClr val="C00000"/>
              </a:solidFill>
            </a:endParaRPr>
          </a:p>
          <a:p>
            <a:pPr eaLnBrk="0" hangingPunct="0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Поздравленья и цветов, прилежанья, обаянья,</a:t>
            </a:r>
            <a:endParaRPr lang="ru-RU" sz="2400" b="1" dirty="0">
              <a:solidFill>
                <a:srgbClr val="C00000"/>
              </a:solidFill>
            </a:endParaRPr>
          </a:p>
          <a:p>
            <a:pPr eaLnBrk="0" hangingPunct="0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Праздник самых, самых лучших, </a:t>
            </a:r>
            <a:endParaRPr lang="ru-RU" sz="2400" b="1" dirty="0">
              <a:solidFill>
                <a:srgbClr val="C00000"/>
              </a:solidFill>
            </a:endParaRPr>
          </a:p>
          <a:p>
            <a:pPr eaLnBrk="0" hangingPunct="0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Самых лучших в мире слов!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7412" name="Picture 2" descr="D:\Рисунки движущиеся\Ландыши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37496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90538"/>
            <a:ext cx="7620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6450" y="635000"/>
            <a:ext cx="4527550" cy="586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4" cstate="print"/>
          <a:srcRect r="6250"/>
          <a:stretch>
            <a:fillRect/>
          </a:stretch>
        </p:blipFill>
        <p:spPr bwMode="auto">
          <a:xfrm>
            <a:off x="0" y="642938"/>
            <a:ext cx="43942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</TotalTime>
  <Words>49</Words>
  <Application>Microsoft Office PowerPoint</Application>
  <PresentationFormat>Экран (4:3)</PresentationFormat>
  <Paragraphs>10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Тема1</vt:lpstr>
      <vt:lpstr>Весенний вальс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Весенний вальс</dc:title>
  <dc:creator>маман</dc:creator>
  <cp:lastModifiedBy>маман</cp:lastModifiedBy>
  <cp:revision>2</cp:revision>
  <dcterms:created xsi:type="dcterms:W3CDTF">2015-01-01T14:24:30Z</dcterms:created>
  <dcterms:modified xsi:type="dcterms:W3CDTF">2015-01-01T14:28:00Z</dcterms:modified>
</cp:coreProperties>
</file>