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7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7BE2F6-B46B-4E3E-82F4-21465A9EFBE8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87B0AE-2546-4A24-937A-E6F72AF0D53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3E7A1-CD4E-4EB2-81C6-95D59F94F22D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66E9A-5CEC-468E-B190-15277842D4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3E7A1-CD4E-4EB2-81C6-95D59F94F22D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66E9A-5CEC-468E-B190-15277842D4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3E7A1-CD4E-4EB2-81C6-95D59F94F22D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66E9A-5CEC-468E-B190-15277842D4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3E7A1-CD4E-4EB2-81C6-95D59F94F22D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66E9A-5CEC-468E-B190-15277842D4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3E7A1-CD4E-4EB2-81C6-95D59F94F22D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66E9A-5CEC-468E-B190-15277842D4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3E7A1-CD4E-4EB2-81C6-95D59F94F22D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66E9A-5CEC-468E-B190-15277842D4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3E7A1-CD4E-4EB2-81C6-95D59F94F22D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66E9A-5CEC-468E-B190-15277842D4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3E7A1-CD4E-4EB2-81C6-95D59F94F22D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66E9A-5CEC-468E-B190-15277842D4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3E7A1-CD4E-4EB2-81C6-95D59F94F22D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66E9A-5CEC-468E-B190-15277842D4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3E7A1-CD4E-4EB2-81C6-95D59F94F22D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66E9A-5CEC-468E-B190-15277842D4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3E7A1-CD4E-4EB2-81C6-95D59F94F22D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66E9A-5CEC-468E-B190-15277842D4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F3E7A1-CD4E-4EB2-81C6-95D59F94F22D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A66E9A-5CEC-468E-B190-15277842D4D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0"/>
            <a:ext cx="5715000" cy="4010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8787" name="Picture 3"/>
          <p:cNvPicPr>
            <a:picLocks noChangeAspect="1" noChangeArrowheads="1"/>
          </p:cNvPicPr>
          <p:nvPr/>
        </p:nvPicPr>
        <p:blipFill>
          <a:blip r:embed="rId3" cstate="print"/>
          <a:srcRect t="16250" b="17500"/>
          <a:stretch>
            <a:fillRect/>
          </a:stretch>
        </p:blipFill>
        <p:spPr bwMode="auto">
          <a:xfrm>
            <a:off x="3286125" y="2855913"/>
            <a:ext cx="5500688" cy="3644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0</TotalTime>
  <Words>0</Words>
  <Application>Microsoft Office PowerPoint</Application>
  <PresentationFormat>Экран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Тема1</vt:lpstr>
      <vt:lpstr>Слайд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маман</dc:creator>
  <cp:lastModifiedBy>маман</cp:lastModifiedBy>
  <cp:revision>2</cp:revision>
  <dcterms:created xsi:type="dcterms:W3CDTF">2015-01-01T13:23:56Z</dcterms:created>
  <dcterms:modified xsi:type="dcterms:W3CDTF">2015-01-01T13:25:14Z</dcterms:modified>
</cp:coreProperties>
</file>