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5310-C81E-454C-B9AF-FC94A8D9D33C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5D1E-CB67-462B-9F42-7CFA723F0F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живут ноты?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714500"/>
            <a:ext cx="616743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619672" y="908720"/>
            <a:ext cx="6318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Ветер чуть слышно поёт,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Липа вздыхает у сада…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Чуткая музыка всюду живёт –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шелесте трав, в шуме дубрав –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прислушаться надо.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Звонко струится ручей,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Падает гром с небосвода –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мелодией вечной своей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наполняет природа!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47688"/>
            <a:ext cx="75723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95936" y="692696"/>
            <a:ext cx="46081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Жили – были   нотки , родные сестрички, добрые подружки. Где жили? (в поле, на лугу). Жили – поживали, песню напевали. Очень  нотки  любили свою песенку. Одного было жаль – никто их песни не знает. И захотелось  ноткам  кому –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эту песенку подарить. Вот только кому? Огляделись  нотки . Вокруг деревья стоят, высокие и красивые, ветвями небо метут. </a:t>
            </a:r>
          </a:p>
        </p:txBody>
      </p:sp>
      <p:pic>
        <p:nvPicPr>
          <p:cNvPr id="7171" name="Picture 3" descr="http://im7-tub-ru.yandex.net/i?id=151792518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167385" cy="23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Рисунки движущиеся\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1627188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:\Рисунки движущиеся\89ca98bfaebebbc08c26c08568b8d5e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2076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</TotalTime>
  <Words>51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Где живут ноты?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ноты?</dc:title>
  <dc:creator>маман</dc:creator>
  <cp:lastModifiedBy>маман</cp:lastModifiedBy>
  <cp:revision>2</cp:revision>
  <dcterms:created xsi:type="dcterms:W3CDTF">2015-01-01T14:15:24Z</dcterms:created>
  <dcterms:modified xsi:type="dcterms:W3CDTF">2015-01-01T14:17:53Z</dcterms:modified>
</cp:coreProperties>
</file>