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A7C4-4FCC-4C13-A58F-4AB629E9B85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101D-245C-453A-8F00-2FAAE6D917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D:\Рисунки движущиеся\0b0996d203c82c1caf872a80e5c826e3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8625"/>
            <a:ext cx="45005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1</cp:revision>
  <dcterms:created xsi:type="dcterms:W3CDTF">2015-01-01T14:00:02Z</dcterms:created>
  <dcterms:modified xsi:type="dcterms:W3CDTF">2015-01-01T14:00:52Z</dcterms:modified>
</cp:coreProperties>
</file>