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805E-FBF9-4768-A322-714387D0987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55AFA-A21E-4173-AAEB-E0547527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40386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357438"/>
            <a:ext cx="4360862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2</cp:revision>
  <dcterms:created xsi:type="dcterms:W3CDTF">2015-01-01T13:54:52Z</dcterms:created>
  <dcterms:modified xsi:type="dcterms:W3CDTF">2015-01-01T13:56:22Z</dcterms:modified>
</cp:coreProperties>
</file>