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E973-09D7-43E1-897A-53DEC6D4927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6F-600B-4661-86FD-50E832917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E973-09D7-43E1-897A-53DEC6D4927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6F-600B-4661-86FD-50E832917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E973-09D7-43E1-897A-53DEC6D4927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6F-600B-4661-86FD-50E832917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E973-09D7-43E1-897A-53DEC6D4927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6F-600B-4661-86FD-50E832917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E973-09D7-43E1-897A-53DEC6D4927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6F-600B-4661-86FD-50E832917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E973-09D7-43E1-897A-53DEC6D4927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6F-600B-4661-86FD-50E832917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E973-09D7-43E1-897A-53DEC6D4927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6F-600B-4661-86FD-50E832917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E973-09D7-43E1-897A-53DEC6D4927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6F-600B-4661-86FD-50E832917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E973-09D7-43E1-897A-53DEC6D4927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6F-600B-4661-86FD-50E832917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E973-09D7-43E1-897A-53DEC6D4927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6F-600B-4661-86FD-50E832917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E973-09D7-43E1-897A-53DEC6D4927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6F-600B-4661-86FD-50E832917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E973-09D7-43E1-897A-53DEC6D4927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206F-600B-4661-86FD-50E832917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25"/>
            <a:ext cx="414337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4313"/>
            <a:ext cx="4462462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190750"/>
            <a:ext cx="4067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44513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642938"/>
            <a:ext cx="6357938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642938"/>
            <a:ext cx="667226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57188"/>
            <a:ext cx="58007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«Кто-кто в теремочке живёт?»</dc:title>
  <dc:creator>маман</dc:creator>
  <cp:lastModifiedBy>маман</cp:lastModifiedBy>
  <cp:revision>2</cp:revision>
  <dcterms:created xsi:type="dcterms:W3CDTF">2015-01-01T13:36:36Z</dcterms:created>
  <dcterms:modified xsi:type="dcterms:W3CDTF">2015-01-01T13:40:55Z</dcterms:modified>
</cp:coreProperties>
</file>