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49F0-609E-40CC-8187-701157C392AF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CE50-CBE0-4B81-84FC-BBF6B8B71B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4867275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Rectangle 4"/>
          <p:cNvSpPr>
            <a:spLocks noChangeArrowheads="1"/>
          </p:cNvSpPr>
          <p:nvPr/>
        </p:nvSpPr>
        <p:spPr bwMode="auto">
          <a:xfrm>
            <a:off x="3429000" y="2857500"/>
            <a:ext cx="6929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20838" eaLnBrk="0" hangingPunct="0"/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ПОГРЕМУШКА</a:t>
            </a:r>
            <a:endParaRPr lang="ru-RU" sz="2400">
              <a:solidFill>
                <a:srgbClr val="C00000"/>
              </a:solidFill>
            </a:endParaRPr>
          </a:p>
          <a:p>
            <a:pPr indent="1620838" eaLnBrk="0" hangingPunct="0"/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КАСТАНЬЕТЫ</a:t>
            </a:r>
            <a:endParaRPr lang="ru-RU" sz="2400">
              <a:solidFill>
                <a:srgbClr val="C00000"/>
              </a:solidFill>
            </a:endParaRPr>
          </a:p>
          <a:p>
            <a:pPr indent="1620838" eaLnBrk="0" hangingPunct="0"/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БУБЕН</a:t>
            </a:r>
            <a:endParaRPr lang="ru-RU" sz="2400">
              <a:solidFill>
                <a:srgbClr val="C00000"/>
              </a:solidFill>
            </a:endParaRPr>
          </a:p>
          <a:p>
            <a:pPr indent="1620838" eaLnBrk="0" hangingPunct="0"/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endParaRPr lang="ru-RU" sz="2400">
              <a:solidFill>
                <a:srgbClr val="C00000"/>
              </a:solidFill>
            </a:endParaRPr>
          </a:p>
          <a:p>
            <a:pPr indent="1620838" eaLnBrk="0" hangingPunct="0"/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ДУХОВАЯ  ГАРМОНИКА</a:t>
            </a:r>
            <a:endParaRPr lang="ru-RU" sz="2400">
              <a:solidFill>
                <a:srgbClr val="C00000"/>
              </a:solidFill>
            </a:endParaRPr>
          </a:p>
          <a:p>
            <a:pPr indent="1620838" eaLnBrk="0" hangingPunct="0"/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МЕТАЛЛОФОН</a:t>
            </a:r>
            <a:endParaRPr lang="ru-RU" sz="2400">
              <a:solidFill>
                <a:srgbClr val="C00000"/>
              </a:solidFill>
              <a:cs typeface="Times New Roman" pitchFamily="18" charset="0"/>
            </a:endParaRPr>
          </a:p>
          <a:p>
            <a:pPr indent="1620838" eaLnBrk="0" hangingPunct="0"/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АККОРДЕОН</a:t>
            </a:r>
            <a:r>
              <a:rPr lang="ru-RU" sz="24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4131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«Кто-кто в теремочке живёт?»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42862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903413"/>
            <a:ext cx="38862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39290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25"/>
            <a:ext cx="41910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17700"/>
            <a:ext cx="407193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7188"/>
            <a:ext cx="4376737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14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«Кто-кто в теремочке живёт?»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«Кто-кто в теремочке живёт?»</dc:title>
  <dc:creator>маман</dc:creator>
  <cp:lastModifiedBy>маман</cp:lastModifiedBy>
  <cp:revision>1</cp:revision>
  <dcterms:created xsi:type="dcterms:W3CDTF">2015-01-01T13:39:03Z</dcterms:created>
  <dcterms:modified xsi:type="dcterms:W3CDTF">2015-01-01T13:39:56Z</dcterms:modified>
</cp:coreProperties>
</file>