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E52C-7457-4FA1-B384-4F7C45400803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6E00-2F1E-45F1-8403-1176A2F58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E52C-7457-4FA1-B384-4F7C45400803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6E00-2F1E-45F1-8403-1176A2F58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E52C-7457-4FA1-B384-4F7C45400803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6E00-2F1E-45F1-8403-1176A2F58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E52C-7457-4FA1-B384-4F7C45400803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6E00-2F1E-45F1-8403-1176A2F58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E52C-7457-4FA1-B384-4F7C45400803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6E00-2F1E-45F1-8403-1176A2F58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E52C-7457-4FA1-B384-4F7C45400803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6E00-2F1E-45F1-8403-1176A2F58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E52C-7457-4FA1-B384-4F7C45400803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6E00-2F1E-45F1-8403-1176A2F58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E52C-7457-4FA1-B384-4F7C45400803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6E00-2F1E-45F1-8403-1176A2F58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E52C-7457-4FA1-B384-4F7C45400803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6E00-2F1E-45F1-8403-1176A2F58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E52C-7457-4FA1-B384-4F7C45400803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6E00-2F1E-45F1-8403-1176A2F58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E52C-7457-4FA1-B384-4F7C45400803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6E00-2F1E-45F1-8403-1176A2F58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DE52C-7457-4FA1-B384-4F7C45400803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E6E00-2F1E-45F1-8403-1176A2F581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7030A0"/>
                </a:solidFill>
                <a:latin typeface="Georgia" pitchFamily="18" charset="0"/>
                <a:ea typeface="Gungsuh" pitchFamily="18" charset="-127"/>
              </a:rPr>
              <a:t>Музыка 1 класс </a:t>
            </a:r>
            <a:r>
              <a:rPr lang="ru-RU" b="1" dirty="0" smtClean="0">
                <a:solidFill>
                  <a:srgbClr val="7030A0"/>
                </a:solidFill>
                <a:latin typeface="Georgia" pitchFamily="18" charset="0"/>
                <a:ea typeface="Gungsuh" pitchFamily="18" charset="-127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Georgia" pitchFamily="18" charset="0"/>
                <a:ea typeface="Gungsuh" pitchFamily="18" charset="-127"/>
              </a:rPr>
            </a:br>
            <a:r>
              <a:rPr lang="ru-RU" b="1" dirty="0" smtClean="0">
                <a:solidFill>
                  <a:srgbClr val="7030A0"/>
                </a:solidFill>
                <a:latin typeface="Georgia" pitchFamily="18" charset="0"/>
                <a:ea typeface="Gungsuh" pitchFamily="18" charset="-127"/>
              </a:rPr>
              <a:t>3 </a:t>
            </a:r>
            <a:r>
              <a:rPr lang="ru-RU" b="1" smtClean="0">
                <a:solidFill>
                  <a:srgbClr val="7030A0"/>
                </a:solidFill>
                <a:latin typeface="Georgia" pitchFamily="18" charset="0"/>
                <a:ea typeface="Gungsuh" pitchFamily="18" charset="-127"/>
              </a:rPr>
              <a:t>четверть  19 </a:t>
            </a:r>
            <a:r>
              <a:rPr lang="ru-RU" b="1" dirty="0" smtClean="0">
                <a:solidFill>
                  <a:srgbClr val="7030A0"/>
                </a:solidFill>
                <a:latin typeface="Georgia" pitchFamily="18" charset="0"/>
                <a:ea typeface="Gungsuh" pitchFamily="18" charset="-127"/>
              </a:rPr>
              <a:t>урок</a:t>
            </a:r>
            <a:endParaRPr lang="ru-RU" b="1" dirty="0" smtClean="0">
              <a:solidFill>
                <a:srgbClr val="7030A0"/>
              </a:solidFill>
              <a:latin typeface="Georgia" pitchFamily="18" charset="0"/>
              <a:ea typeface="Gungsuh" pitchFamily="18" charset="-127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7030A0"/>
                </a:solidFill>
                <a:latin typeface="Georgia" pitchFamily="18" charset="0"/>
              </a:rPr>
              <a:t>Учитель музыки </a:t>
            </a:r>
          </a:p>
          <a:p>
            <a:pPr eaLnBrk="1" hangingPunct="1"/>
            <a:r>
              <a:rPr lang="ru-RU" smtClean="0">
                <a:solidFill>
                  <a:srgbClr val="7030A0"/>
                </a:solidFill>
                <a:latin typeface="Georgia" pitchFamily="18" charset="0"/>
              </a:rPr>
              <a:t>Хабарова Елена Николаевна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4267200"/>
            <a:ext cx="6667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3" name="Picture 4"/>
          <p:cNvPicPr>
            <a:picLocks noChangeAspect="1" noChangeArrowheads="1"/>
          </p:cNvPicPr>
          <p:nvPr/>
        </p:nvPicPr>
        <p:blipFill>
          <a:blip r:embed="rId3" cstate="print"/>
          <a:srcRect b="4166"/>
          <a:stretch>
            <a:fillRect/>
          </a:stretch>
        </p:blipFill>
        <p:spPr bwMode="auto">
          <a:xfrm>
            <a:off x="3363913" y="257175"/>
            <a:ext cx="52085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-конечная звезда 5"/>
          <p:cNvSpPr/>
          <p:nvPr/>
        </p:nvSpPr>
        <p:spPr>
          <a:xfrm>
            <a:off x="4357688" y="1785938"/>
            <a:ext cx="1071562" cy="928687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4267200"/>
            <a:ext cx="6667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214313"/>
            <a:ext cx="485775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-конечная звезда 5"/>
          <p:cNvSpPr/>
          <p:nvPr/>
        </p:nvSpPr>
        <p:spPr>
          <a:xfrm>
            <a:off x="4357688" y="1643063"/>
            <a:ext cx="914400" cy="985837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4267200"/>
            <a:ext cx="6667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642938"/>
            <a:ext cx="4314825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-конечная звезда 5"/>
          <p:cNvSpPr/>
          <p:nvPr/>
        </p:nvSpPr>
        <p:spPr>
          <a:xfrm>
            <a:off x="4000500" y="1571625"/>
            <a:ext cx="1357313" cy="1214438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4267200"/>
            <a:ext cx="6667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8063" y="214313"/>
            <a:ext cx="50482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6-конечная звезда 4"/>
          <p:cNvSpPr/>
          <p:nvPr/>
        </p:nvSpPr>
        <p:spPr>
          <a:xfrm>
            <a:off x="4572000" y="1785938"/>
            <a:ext cx="914400" cy="914400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4267200"/>
            <a:ext cx="6667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571500"/>
            <a:ext cx="4354512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6-конечная звезда 3"/>
          <p:cNvSpPr/>
          <p:nvPr/>
        </p:nvSpPr>
        <p:spPr>
          <a:xfrm>
            <a:off x="2928938" y="1214438"/>
            <a:ext cx="1785937" cy="1785937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FF0000"/>
                </a:solidFill>
              </a:rPr>
              <a:t>Соль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4267200"/>
            <a:ext cx="6667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285750"/>
            <a:ext cx="509587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6-конечная звезда 3"/>
          <p:cNvSpPr/>
          <p:nvPr/>
        </p:nvSpPr>
        <p:spPr>
          <a:xfrm>
            <a:off x="3143250" y="1285875"/>
            <a:ext cx="1785938" cy="1714500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FF0000"/>
                </a:solidFill>
              </a:rPr>
              <a:t>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4267200"/>
            <a:ext cx="6667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0"/>
            <a:ext cx="500062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-конечная звезда 6"/>
          <p:cNvSpPr/>
          <p:nvPr/>
        </p:nvSpPr>
        <p:spPr>
          <a:xfrm>
            <a:off x="4714875" y="1357313"/>
            <a:ext cx="1000125" cy="1071562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4267200"/>
            <a:ext cx="6667500" cy="2590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500063"/>
            <a:ext cx="8578850" cy="32146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</TotalTime>
  <Words>15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Тема1</vt:lpstr>
      <vt:lpstr>Музыка 1 класс  3 четверть  19 урок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 1 класс  3 четверть  19 урок</dc:title>
  <dc:creator>маман</dc:creator>
  <cp:lastModifiedBy>маман</cp:lastModifiedBy>
  <cp:revision>1</cp:revision>
  <dcterms:created xsi:type="dcterms:W3CDTF">2015-01-01T13:31:32Z</dcterms:created>
  <dcterms:modified xsi:type="dcterms:W3CDTF">2015-01-01T13:35:27Z</dcterms:modified>
</cp:coreProperties>
</file>