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2870-6F23-4261-9326-5265244D6D38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01D1-9895-4B0F-B371-12993BB0FC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57188"/>
            <a:ext cx="4975225" cy="597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764" name="Picture 4" descr="D:\Рисунки движущиеся\141450416296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3557588" cy="592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1</cp:revision>
  <dcterms:created xsi:type="dcterms:W3CDTF">2015-01-01T13:29:37Z</dcterms:created>
  <dcterms:modified xsi:type="dcterms:W3CDTF">2015-01-01T13:30:18Z</dcterms:modified>
</cp:coreProperties>
</file>