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1D8AF-45F0-4A23-AFB2-56212160A338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A9C3E-EB18-4AEF-B707-D7C5672983B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62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F43213-1071-45E5-ADC2-A4B26612655E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E6AB-65F9-4CD6-A03D-57F8EDF0AC0A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241C-2F29-4DC8-8D39-633DB5943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E6AB-65F9-4CD6-A03D-57F8EDF0AC0A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241C-2F29-4DC8-8D39-633DB5943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E6AB-65F9-4CD6-A03D-57F8EDF0AC0A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241C-2F29-4DC8-8D39-633DB5943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E6AB-65F9-4CD6-A03D-57F8EDF0AC0A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241C-2F29-4DC8-8D39-633DB5943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E6AB-65F9-4CD6-A03D-57F8EDF0AC0A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241C-2F29-4DC8-8D39-633DB5943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E6AB-65F9-4CD6-A03D-57F8EDF0AC0A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241C-2F29-4DC8-8D39-633DB5943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E6AB-65F9-4CD6-A03D-57F8EDF0AC0A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241C-2F29-4DC8-8D39-633DB5943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E6AB-65F9-4CD6-A03D-57F8EDF0AC0A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241C-2F29-4DC8-8D39-633DB5943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E6AB-65F9-4CD6-A03D-57F8EDF0AC0A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241C-2F29-4DC8-8D39-633DB5943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E6AB-65F9-4CD6-A03D-57F8EDF0AC0A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241C-2F29-4DC8-8D39-633DB5943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E6AB-65F9-4CD6-A03D-57F8EDF0AC0A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241C-2F29-4DC8-8D39-633DB5943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7E6AB-65F9-4CD6-A03D-57F8EDF0AC0A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E241C-2F29-4DC8-8D39-633DB59436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851920" cy="5002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88640"/>
            <a:ext cx="4656138" cy="414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4427984" y="4797152"/>
            <a:ext cx="39290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Мороз, мороз,</a:t>
            </a:r>
          </a:p>
          <a:p>
            <a:pPr algn="just" eaLnBrk="0" hangingPunct="0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Бабу снежную принёс.</a:t>
            </a:r>
          </a:p>
          <a:p>
            <a:pPr algn="just" eaLnBrk="0" hangingPunct="0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Баба, баба, нос крючком, </a:t>
            </a:r>
          </a:p>
          <a:p>
            <a:pPr algn="just" eaLnBrk="0" hangingPunct="0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Получай-ка снега ком!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</TotalTime>
  <Words>20</Words>
  <Application>Microsoft Office PowerPoint</Application>
  <PresentationFormat>Экран (4:3)</PresentationFormat>
  <Paragraphs>5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Тема1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маман</dc:creator>
  <cp:lastModifiedBy>маман</cp:lastModifiedBy>
  <cp:revision>2</cp:revision>
  <dcterms:created xsi:type="dcterms:W3CDTF">2015-01-01T13:26:00Z</dcterms:created>
  <dcterms:modified xsi:type="dcterms:W3CDTF">2015-01-01T13:27:22Z</dcterms:modified>
</cp:coreProperties>
</file>