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4D38-C4D6-4553-B24E-69E6062E43A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E73D-FC0F-4B8B-8900-BF90829B5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963" y="0"/>
            <a:ext cx="4676775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32766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2015-01-01T13:20:50Z</dcterms:created>
  <dcterms:modified xsi:type="dcterms:W3CDTF">2015-01-01T13:21:59Z</dcterms:modified>
</cp:coreProperties>
</file>