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28B40-C78D-4714-B63D-4806E0ACE13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C8531-344E-4436-96E4-CF11407EA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5EF6-F606-46D4-B920-3D9B160725D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2600-167C-4D9B-8B4E-A2C622775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5EF6-F606-46D4-B920-3D9B160725D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2600-167C-4D9B-8B4E-A2C622775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5EF6-F606-46D4-B920-3D9B160725D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2600-167C-4D9B-8B4E-A2C622775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5EF6-F606-46D4-B920-3D9B160725D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2600-167C-4D9B-8B4E-A2C622775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5EF6-F606-46D4-B920-3D9B160725D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2600-167C-4D9B-8B4E-A2C622775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5EF6-F606-46D4-B920-3D9B160725D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2600-167C-4D9B-8B4E-A2C622775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5EF6-F606-46D4-B920-3D9B160725D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2600-167C-4D9B-8B4E-A2C622775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5EF6-F606-46D4-B920-3D9B160725D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2600-167C-4D9B-8B4E-A2C622775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5EF6-F606-46D4-B920-3D9B160725D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2600-167C-4D9B-8B4E-A2C622775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5EF6-F606-46D4-B920-3D9B160725D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2600-167C-4D9B-8B4E-A2C622775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5EF6-F606-46D4-B920-3D9B160725D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2600-167C-4D9B-8B4E-A2C622775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C5EF6-F606-46D4-B920-3D9B160725D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32600-167C-4D9B-8B4E-A2C622775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334500" cy="700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Тема1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</dc:creator>
  <cp:lastModifiedBy>маман</cp:lastModifiedBy>
  <cp:revision>5</cp:revision>
  <dcterms:created xsi:type="dcterms:W3CDTF">2015-01-01T13:13:06Z</dcterms:created>
  <dcterms:modified xsi:type="dcterms:W3CDTF">2015-01-01T13:17:20Z</dcterms:modified>
</cp:coreProperties>
</file>