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412E-074D-4A3D-9CE6-300A0899DD1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ED1D-8A64-4741-B69D-7D535D9ED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412E-074D-4A3D-9CE6-300A0899DD1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ED1D-8A64-4741-B69D-7D535D9ED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412E-074D-4A3D-9CE6-300A0899DD1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ED1D-8A64-4741-B69D-7D535D9ED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412E-074D-4A3D-9CE6-300A0899DD1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ED1D-8A64-4741-B69D-7D535D9ED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412E-074D-4A3D-9CE6-300A0899DD1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ED1D-8A64-4741-B69D-7D535D9ED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412E-074D-4A3D-9CE6-300A0899DD1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ED1D-8A64-4741-B69D-7D535D9ED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412E-074D-4A3D-9CE6-300A0899DD1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ED1D-8A64-4741-B69D-7D535D9ED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412E-074D-4A3D-9CE6-300A0899DD1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ED1D-8A64-4741-B69D-7D535D9ED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412E-074D-4A3D-9CE6-300A0899DD1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ED1D-8A64-4741-B69D-7D535D9ED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412E-074D-4A3D-9CE6-300A0899DD1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ED1D-8A64-4741-B69D-7D535D9ED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412E-074D-4A3D-9CE6-300A0899DD1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ED1D-8A64-4741-B69D-7D535D9ED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6412E-074D-4A3D-9CE6-300A0899DD1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ED1D-8A64-4741-B69D-7D535D9ED1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  <a:ea typeface="Gungsuh" pitchFamily="18" charset="-127"/>
              </a:rPr>
              <a:t>Музыка 1 класс 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  <a:ea typeface="Gungsuh" pitchFamily="18" charset="-127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Georgia" pitchFamily="18" charset="0"/>
                <a:ea typeface="Gungsuh" pitchFamily="18" charset="-127"/>
              </a:rPr>
            </a:br>
            <a:r>
              <a:rPr lang="ru-RU" b="1" dirty="0" smtClean="0">
                <a:solidFill>
                  <a:srgbClr val="7030A0"/>
                </a:solidFill>
                <a:latin typeface="Georgia" pitchFamily="18" charset="0"/>
                <a:ea typeface="Gungsuh" pitchFamily="18" charset="-127"/>
              </a:rPr>
              <a:t>3 четверть  17 урок</a:t>
            </a:r>
            <a:endParaRPr lang="ru-RU" b="1" dirty="0" smtClean="0">
              <a:solidFill>
                <a:srgbClr val="7030A0"/>
              </a:solidFill>
              <a:latin typeface="Georgia" pitchFamily="18" charset="0"/>
              <a:ea typeface="Gungsuh" pitchFamily="18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  <a:latin typeface="Georgia" pitchFamily="18" charset="0"/>
              </a:rPr>
              <a:t>Учитель музыки </a:t>
            </a:r>
          </a:p>
          <a:p>
            <a:pPr eaLnBrk="1" hangingPunct="1"/>
            <a:r>
              <a:rPr lang="ru-RU" smtClean="0">
                <a:solidFill>
                  <a:srgbClr val="7030A0"/>
                </a:solidFill>
                <a:latin typeface="Georgia" pitchFamily="18" charset="0"/>
              </a:rPr>
              <a:t>Хабарова Елена Николаевна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00188"/>
            <a:ext cx="7691438" cy="512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161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Зимние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3303588" cy="396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405188"/>
            <a:ext cx="4900613" cy="325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44" name="Rectangle 5"/>
          <p:cNvSpPr>
            <a:spLocks noChangeArrowheads="1"/>
          </p:cNvSpPr>
          <p:nvPr/>
        </p:nvSpPr>
        <p:spPr bwMode="auto">
          <a:xfrm>
            <a:off x="4143375" y="214313"/>
            <a:ext cx="4572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Белый пух,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Снежный пух -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Всё-всё-всё в пуху вокруг.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Пух на шапках,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Пух на шубах,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Пух на бровках,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Пух на губках.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щекотно, ух!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щекочет?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Пух!                              </a:t>
            </a:r>
            <a:r>
              <a:rPr 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(Н. Перунов)</a:t>
            </a: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19138"/>
            <a:ext cx="7620000" cy="541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</TotalTime>
  <Words>13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</vt:lpstr>
      <vt:lpstr>Музыка 1 класс  3 четверть  17 урок</vt:lpstr>
      <vt:lpstr>Зимние игры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1 класс  3 четверть  17 урок</dc:title>
  <dc:creator>маман</dc:creator>
  <cp:lastModifiedBy>маман</cp:lastModifiedBy>
  <cp:revision>2</cp:revision>
  <dcterms:created xsi:type="dcterms:W3CDTF">2015-01-01T13:10:34Z</dcterms:created>
  <dcterms:modified xsi:type="dcterms:W3CDTF">2015-01-01T13:11:57Z</dcterms:modified>
</cp:coreProperties>
</file>