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F750-E375-4A9B-985F-D91A9B306AD4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E41F-5DED-438B-A2C1-61FECDCA68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8297863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642938"/>
            <a:ext cx="7315200" cy="5486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42830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285875"/>
            <a:ext cx="35893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1</cp:revision>
  <dcterms:created xsi:type="dcterms:W3CDTF">2015-01-01T16:00:46Z</dcterms:created>
  <dcterms:modified xsi:type="dcterms:W3CDTF">2015-01-01T16:01:19Z</dcterms:modified>
</cp:coreProperties>
</file>