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71360-E47B-4B9B-BF8F-3E218A2C074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6CE8-14DF-47CB-AF9F-7263FB7AA5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51285"/>
            <a:ext cx="5728692" cy="427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«Давайте сочиним оперу», или Музыкальная история про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Чиполлино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и его друзей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696913"/>
            <a:ext cx="7262813" cy="544671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047750"/>
            <a:ext cx="6819900" cy="47625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96913"/>
            <a:ext cx="7072313" cy="53038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13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1</cp:revision>
  <dcterms:created xsi:type="dcterms:W3CDTF">2015-01-01T15:58:01Z</dcterms:created>
  <dcterms:modified xsi:type="dcterms:W3CDTF">2015-01-01T15:58:37Z</dcterms:modified>
</cp:coreProperties>
</file>