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1F68-830D-4C02-A9CA-B8AA866EC66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C416-25F2-4DD0-A99F-6E7C8A10A4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xrest.ru/images/collection/00420/659/previe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videoblock.info/images/albums/4eburashka_4_2/ph20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ul.3dn.ru/1/shapoklyak.0-02-5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animator.ru/film_img/variants/film_2672_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4139952" y="692696"/>
            <a:ext cx="3970784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концерте</a:t>
            </a:r>
          </a:p>
        </p:txBody>
      </p: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4644008" y="2996952"/>
            <a:ext cx="32099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857500" cy="3810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3429000" cy="3429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714500"/>
            <a:ext cx="4752975" cy="4762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646113"/>
            <a:ext cx="7624762" cy="57118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Картинка 12 из 10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2600325" cy="381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6019" name="Picture 4" descr="Картинка 26 из 10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2214563"/>
            <a:ext cx="6202363" cy="46434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91880" y="62068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«Но на свете почему-то торжествует доброта…» (музыка в мультфильмах)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а 31 из 10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071688"/>
            <a:ext cx="5857875" cy="43846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7043" name="Picture 4" descr="Картинка 44 из 10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7188"/>
            <a:ext cx="3000375" cy="24145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17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На концерте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концерте</dc:title>
  <dc:creator>маман</dc:creator>
  <cp:lastModifiedBy>маман</cp:lastModifiedBy>
  <cp:revision>1</cp:revision>
  <dcterms:created xsi:type="dcterms:W3CDTF">2015-01-01T15:44:03Z</dcterms:created>
  <dcterms:modified xsi:type="dcterms:W3CDTF">2015-01-01T15:45:28Z</dcterms:modified>
</cp:coreProperties>
</file>