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4" r:id="rId4"/>
    <p:sldId id="265" r:id="rId5"/>
    <p:sldId id="26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95C0-38C1-4241-963F-574B4602FB92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7221-2D15-4B90-B476-8D921C70FB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95C0-38C1-4241-963F-574B4602FB92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7221-2D15-4B90-B476-8D921C70FB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95C0-38C1-4241-963F-574B4602FB92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7221-2D15-4B90-B476-8D921C70FB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95C0-38C1-4241-963F-574B4602FB92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7221-2D15-4B90-B476-8D921C70FB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95C0-38C1-4241-963F-574B4602FB92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7221-2D15-4B90-B476-8D921C70FB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95C0-38C1-4241-963F-574B4602FB92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7221-2D15-4B90-B476-8D921C70FB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95C0-38C1-4241-963F-574B4602FB92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7221-2D15-4B90-B476-8D921C70FB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95C0-38C1-4241-963F-574B4602FB92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7221-2D15-4B90-B476-8D921C70FB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95C0-38C1-4241-963F-574B4602FB92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7221-2D15-4B90-B476-8D921C70FB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95C0-38C1-4241-963F-574B4602FB92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7221-2D15-4B90-B476-8D921C70FB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95C0-38C1-4241-963F-574B4602FB92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7221-2D15-4B90-B476-8D921C70FB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C95C0-38C1-4241-963F-574B4602FB92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47221-2D15-4B90-B476-8D921C70FB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96913"/>
            <a:ext cx="7453313" cy="5589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54864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286250" cy="3219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38200"/>
            <a:ext cx="6858000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23" y="803653"/>
            <a:ext cx="7405739" cy="5554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9264" y="973353"/>
            <a:ext cx="6918883" cy="5170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Тема1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Легко ли стать музыкальным исполнителем?</dc:title>
  <dc:creator>маман</dc:creator>
  <cp:lastModifiedBy>маман</cp:lastModifiedBy>
  <cp:revision>2</cp:revision>
  <dcterms:created xsi:type="dcterms:W3CDTF">2015-01-01T15:29:40Z</dcterms:created>
  <dcterms:modified xsi:type="dcterms:W3CDTF">2015-01-01T15:33:18Z</dcterms:modified>
</cp:coreProperties>
</file>