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FD7E-C262-4893-B10D-0DF6B0E29C9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6465-3B0A-4A15-AB77-9D7D8A2C0A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 ли стать музыкальным исполнителем?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214563"/>
            <a:ext cx="4781550" cy="356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858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125538"/>
            <a:ext cx="6691313" cy="5018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4762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143380"/>
            <a:ext cx="3214688" cy="2411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643050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82600"/>
            <a:ext cx="7929563" cy="594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6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Легко ли стать музыкальным исполнителем?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Легко ли стать музыкальным исполнителем?</dc:title>
  <dc:creator>маман</dc:creator>
  <cp:lastModifiedBy>маман</cp:lastModifiedBy>
  <cp:revision>1</cp:revision>
  <dcterms:created xsi:type="dcterms:W3CDTF">2015-01-01T15:31:38Z</dcterms:created>
  <dcterms:modified xsi:type="dcterms:W3CDTF">2015-01-01T15:32:25Z</dcterms:modified>
</cp:coreProperties>
</file>