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599A0-1835-49EA-9A46-A42B6E331311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A92C7-0165-4D2E-A493-17D5FB6301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2483768" y="1124744"/>
            <a:ext cx="57864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Движенья плавные смычка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Приводят в трепет струны,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Мелодия издалека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 про вечер лунный.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ясен звуков перелив,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них радость и улыбка.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Звучит мечтательный мотив,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Поет так нежно…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5610" cy="4071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357430"/>
            <a:ext cx="6096000" cy="4086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97" y="642919"/>
            <a:ext cx="8374603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Тема1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1</cp:revision>
  <dcterms:created xsi:type="dcterms:W3CDTF">2015-01-01T15:27:05Z</dcterms:created>
  <dcterms:modified xsi:type="dcterms:W3CDTF">2015-01-01T15:27:57Z</dcterms:modified>
</cp:coreProperties>
</file>