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E188-202F-4B7D-8C78-B2F499E02CE1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F9B4-A6EA-49C6-91DB-E3476868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2483768" y="836712"/>
            <a:ext cx="63579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большое, как комод,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крышей музыка живет.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маленькие дамы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нем играют гаммы.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Тронешь пальцем – звук родится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звенит, как будто птица.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педали: от одной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 становится глухой,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другой звучит он длинно.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это?..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r="1279"/>
          <a:stretch>
            <a:fillRect/>
          </a:stretch>
        </p:blipFill>
        <p:spPr bwMode="auto">
          <a:xfrm>
            <a:off x="428596" y="214290"/>
            <a:ext cx="4776804" cy="644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825" y="1357313"/>
            <a:ext cx="2895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23875"/>
            <a:ext cx="7620000" cy="581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100409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5191128" cy="447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</TotalTime>
  <Words>6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инструменты. Тембры–краски</dc:title>
  <dc:creator>маман</dc:creator>
  <cp:lastModifiedBy>маман</cp:lastModifiedBy>
  <cp:revision>3</cp:revision>
  <dcterms:created xsi:type="dcterms:W3CDTF">2015-01-01T15:13:07Z</dcterms:created>
  <dcterms:modified xsi:type="dcterms:W3CDTF">2015-01-01T15:27:20Z</dcterms:modified>
</cp:coreProperties>
</file>