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1802-A3AE-4DEA-87C9-1B58B599945C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83A-E78D-476D-821E-C8D019DDC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1802-A3AE-4DEA-87C9-1B58B599945C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83A-E78D-476D-821E-C8D019DDC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1802-A3AE-4DEA-87C9-1B58B599945C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83A-E78D-476D-821E-C8D019DDC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1802-A3AE-4DEA-87C9-1B58B599945C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83A-E78D-476D-821E-C8D019DDC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1802-A3AE-4DEA-87C9-1B58B599945C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83A-E78D-476D-821E-C8D019DDC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1802-A3AE-4DEA-87C9-1B58B599945C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83A-E78D-476D-821E-C8D019DDC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1802-A3AE-4DEA-87C9-1B58B599945C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83A-E78D-476D-821E-C8D019DDC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1802-A3AE-4DEA-87C9-1B58B599945C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83A-E78D-476D-821E-C8D019DDC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1802-A3AE-4DEA-87C9-1B58B599945C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83A-E78D-476D-821E-C8D019DDC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1802-A3AE-4DEA-87C9-1B58B599945C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83A-E78D-476D-821E-C8D019DDC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1802-A3AE-4DEA-87C9-1B58B599945C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983A-E78D-476D-821E-C8D019DDC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21802-A3AE-4DEA-87C9-1B58B599945C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983A-E78D-476D-821E-C8D019DDC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980728"/>
            <a:ext cx="4948238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Мелодии  дня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4813" y="2786063"/>
            <a:ext cx="3854450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СПОКОЙНО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ТИХО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ТАИНСТВЕННО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ЗАГАДОЧНО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847083" cy="5191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14563" y="428625"/>
            <a:ext cx="52038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 Левитан Сумерки. Луна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63" y="285750"/>
            <a:ext cx="46323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 Бродский Новолуние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072362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3"/>
          <p:cNvSpPr>
            <a:spLocks noChangeArrowheads="1"/>
          </p:cNvSpPr>
          <p:nvPr/>
        </p:nvSpPr>
        <p:spPr bwMode="auto">
          <a:xfrm>
            <a:off x="5857875" y="1071563"/>
            <a:ext cx="2009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Моцарт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14612" cy="3863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14554"/>
            <a:ext cx="5914567" cy="4231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r="3571"/>
          <a:stretch>
            <a:fillRect/>
          </a:stretch>
        </p:blipFill>
        <p:spPr bwMode="auto">
          <a:xfrm>
            <a:off x="500034" y="928670"/>
            <a:ext cx="4138209" cy="5619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 b="6522"/>
          <a:stretch>
            <a:fillRect/>
          </a:stretch>
        </p:blipFill>
        <p:spPr bwMode="auto">
          <a:xfrm>
            <a:off x="5786438" y="357188"/>
            <a:ext cx="28575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</TotalTime>
  <Words>21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Тема1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</dc:creator>
  <cp:lastModifiedBy>маман</cp:lastModifiedBy>
  <cp:revision>2</cp:revision>
  <dcterms:created xsi:type="dcterms:W3CDTF">2015-01-01T15:06:47Z</dcterms:created>
  <dcterms:modified xsi:type="dcterms:W3CDTF">2015-01-01T15:11:38Z</dcterms:modified>
</cp:coreProperties>
</file>