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DD02-9341-4BEF-8B83-FEAD535301A7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5740-8610-4911-9282-07EF8D7E2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DD02-9341-4BEF-8B83-FEAD535301A7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5740-8610-4911-9282-07EF8D7E2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DD02-9341-4BEF-8B83-FEAD535301A7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5740-8610-4911-9282-07EF8D7E2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DD02-9341-4BEF-8B83-FEAD535301A7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5740-8610-4911-9282-07EF8D7E2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DD02-9341-4BEF-8B83-FEAD535301A7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5740-8610-4911-9282-07EF8D7E2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DD02-9341-4BEF-8B83-FEAD535301A7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5740-8610-4911-9282-07EF8D7E2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DD02-9341-4BEF-8B83-FEAD535301A7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5740-8610-4911-9282-07EF8D7E2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DD02-9341-4BEF-8B83-FEAD535301A7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5740-8610-4911-9282-07EF8D7E2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DD02-9341-4BEF-8B83-FEAD535301A7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5740-8610-4911-9282-07EF8D7E2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DD02-9341-4BEF-8B83-FEAD535301A7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5740-8610-4911-9282-07EF8D7E2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DD02-9341-4BEF-8B83-FEAD535301A7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5740-8610-4911-9282-07EF8D7E2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0DD02-9341-4BEF-8B83-FEAD535301A7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45740-8610-4911-9282-07EF8D7E26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1175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0"/>
            <a:ext cx="26431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1" y="2084686"/>
            <a:ext cx="5674940" cy="45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l="10532" r="9425"/>
          <a:stretch>
            <a:fillRect/>
          </a:stretch>
        </p:blipFill>
        <p:spPr bwMode="auto">
          <a:xfrm>
            <a:off x="251520" y="188640"/>
            <a:ext cx="2483768" cy="307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Тема1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2</cp:revision>
  <dcterms:created xsi:type="dcterms:W3CDTF">2015-01-01T15:02:40Z</dcterms:created>
  <dcterms:modified xsi:type="dcterms:W3CDTF">2015-01-01T15:04:49Z</dcterms:modified>
</cp:coreProperties>
</file>