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BAF7-537D-4101-AB76-6B5368C2BEA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769F-B516-4FE8-B146-420FE0F91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214688"/>
            <a:ext cx="7053263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00063"/>
            <a:ext cx="3452812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Мелодии и краски весны</dc:title>
  <dc:creator>маман</dc:creator>
  <cp:lastModifiedBy>маман</cp:lastModifiedBy>
  <cp:revision>3</cp:revision>
  <dcterms:created xsi:type="dcterms:W3CDTF">2015-01-01T14:54:30Z</dcterms:created>
  <dcterms:modified xsi:type="dcterms:W3CDTF">2015-01-01T15:04:17Z</dcterms:modified>
</cp:coreProperties>
</file>