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1116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368B-B9EB-4E8C-817F-3D39F6CA8F93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1640-600B-4AB4-AE99-8942C3CB49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368B-B9EB-4E8C-817F-3D39F6CA8F93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1640-600B-4AB4-AE99-8942C3CB49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368B-B9EB-4E8C-817F-3D39F6CA8F93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1640-600B-4AB4-AE99-8942C3CB49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368B-B9EB-4E8C-817F-3D39F6CA8F93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1640-600B-4AB4-AE99-8942C3CB49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368B-B9EB-4E8C-817F-3D39F6CA8F93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1640-600B-4AB4-AE99-8942C3CB49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368B-B9EB-4E8C-817F-3D39F6CA8F93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1640-600B-4AB4-AE99-8942C3CB49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368B-B9EB-4E8C-817F-3D39F6CA8F93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1640-600B-4AB4-AE99-8942C3CB49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368B-B9EB-4E8C-817F-3D39F6CA8F93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1640-600B-4AB4-AE99-8942C3CB49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368B-B9EB-4E8C-817F-3D39F6CA8F93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1640-600B-4AB4-AE99-8942C3CB49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368B-B9EB-4E8C-817F-3D39F6CA8F93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1640-600B-4AB4-AE99-8942C3CB49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368B-B9EB-4E8C-817F-3D39F6CA8F93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951640-600B-4AB4-AE99-8942C3CB49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77368B-B9EB-4E8C-817F-3D39F6CA8F93}" type="datetimeFigureOut">
              <a:rPr lang="ru-RU" smtClean="0"/>
              <a:pPr/>
              <a:t>06.02.2014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51640-600B-4AB4-AE99-8942C3CB495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0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08281" cy="6858000"/>
          </a:xfrm>
          <a:prstGeom prst="rect">
            <a:avLst/>
          </a:prstGeom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5400" b="1" dirty="0" smtClean="0">
                <a:solidFill>
                  <a:srgbClr val="FF0000"/>
                </a:solidFill>
                <a:latin typeface="Monotype Corsiva" pitchFamily="66" charset="0"/>
              </a:rPr>
              <a:t>Музыкальные инструменты в загадках</a:t>
            </a:r>
            <a:endParaRPr lang="ru-RU" sz="54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pic>
        <p:nvPicPr>
          <p:cNvPr id="8" name="Содержимое 7" descr="de24e45baa7c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85984" y="1600200"/>
            <a:ext cx="4786346" cy="4525963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0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9600" b="1" dirty="0" smtClean="0">
                <a:solidFill>
                  <a:srgbClr val="FF0000"/>
                </a:solidFill>
                <a:latin typeface="Monotype Corsiva" pitchFamily="66" charset="0"/>
              </a:rPr>
              <a:t>Молодцы!!!</a:t>
            </a:r>
            <a:endParaRPr lang="ru-RU" sz="9600" b="1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pic>
        <p:nvPicPr>
          <p:cNvPr id="8" name="Содержимое 7" descr="1801.jpg"/>
          <p:cNvPicPr>
            <a:picLocks noGrp="1" noChangeAspect="1"/>
          </p:cNvPicPr>
          <p:nvPr>
            <p:ph idx="1"/>
          </p:nvPr>
        </p:nvPicPr>
        <p:blipFill>
          <a:blip r:embed="rId3"/>
          <a:srcRect l="10458" t="13574" r="8876" b="5927"/>
          <a:stretch>
            <a:fillRect/>
          </a:stretch>
        </p:blipFill>
        <p:spPr>
          <a:xfrm>
            <a:off x="4572000" y="2143116"/>
            <a:ext cx="4071966" cy="392909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0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928662" y="285728"/>
            <a:ext cx="3008313" cy="1162050"/>
          </a:xfrm>
        </p:spPr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Гитара </a:t>
            </a:r>
            <a:endParaRPr lang="ru-RU" sz="48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Содержимое 10" descr="4d569858bd1be.jpe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000628" y="785794"/>
            <a:ext cx="3571900" cy="5271312"/>
          </a:xfrm>
        </p:spPr>
      </p:pic>
      <p:sp>
        <p:nvSpPr>
          <p:cNvPr id="10" name="Текст 9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Половинку груши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 ешь, а слушай: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Вместо семечек-бобков-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Семь волосков,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Каждый звенит –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Песней манит,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Один – ниже,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Другой – выше,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 сольются –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Песню слышишь.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0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Бубен</a:t>
            </a:r>
            <a:endParaRPr lang="ru-RU" sz="48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Содержимое 10" descr="6a3b3c08d5b9.jpg"/>
          <p:cNvPicPr>
            <a:picLocks noGrp="1" noChangeAspect="1"/>
          </p:cNvPicPr>
          <p:nvPr>
            <p:ph idx="1"/>
          </p:nvPr>
        </p:nvPicPr>
        <p:blipFill>
          <a:blip r:embed="rId3"/>
          <a:srcRect l="9506" r="6843" b="18590"/>
          <a:stretch>
            <a:fillRect/>
          </a:stretch>
        </p:blipFill>
        <p:spPr>
          <a:xfrm>
            <a:off x="5500694" y="1785926"/>
            <a:ext cx="3357586" cy="3143272"/>
          </a:xfrm>
        </p:spPr>
      </p:pic>
      <p:sp>
        <p:nvSpPr>
          <p:cNvPr id="10" name="Текст 9"/>
          <p:cNvSpPr>
            <a:spLocks noGrp="1"/>
          </p:cNvSpPr>
          <p:nvPr>
            <p:ph type="body" sz="half" idx="2"/>
          </p:nvPr>
        </p:nvSpPr>
        <p:spPr>
          <a:xfrm>
            <a:off x="428596" y="2285992"/>
            <a:ext cx="3008313" cy="2851156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Серебряные мальчики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Под полом прячутся,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Пока тихо сидят –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Не шумят, не звенят,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Если по полу пойдут –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Зазвенят и там, и тут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0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rgbClr val="00B0F0"/>
                </a:solidFill>
              </a:rPr>
              <a:t>Арфа </a:t>
            </a:r>
            <a:endParaRPr lang="ru-RU" sz="4800" dirty="0">
              <a:solidFill>
                <a:srgbClr val="00B0F0"/>
              </a:solidFill>
            </a:endParaRPr>
          </a:p>
        </p:txBody>
      </p:sp>
      <p:pic>
        <p:nvPicPr>
          <p:cNvPr id="11" name="Содержимое 10" descr="7c.JPG"/>
          <p:cNvPicPr>
            <a:picLocks noGrp="1" noChangeAspect="1"/>
          </p:cNvPicPr>
          <p:nvPr>
            <p:ph idx="1"/>
          </p:nvPr>
        </p:nvPicPr>
        <p:blipFill>
          <a:blip r:embed="rId3"/>
          <a:srcRect l="18049" r="14569"/>
          <a:stretch>
            <a:fillRect/>
          </a:stretch>
        </p:blipFill>
        <p:spPr>
          <a:xfrm>
            <a:off x="5214942" y="928670"/>
            <a:ext cx="3500462" cy="5072098"/>
          </a:xfrm>
        </p:spPr>
      </p:pic>
      <p:sp>
        <p:nvSpPr>
          <p:cNvPr id="10" name="Текст 9"/>
          <p:cNvSpPr>
            <a:spLocks noGrp="1"/>
          </p:cNvSpPr>
          <p:nvPr>
            <p:ph type="body" sz="half" idx="2"/>
          </p:nvPr>
        </p:nvSpPr>
        <p:spPr>
          <a:xfrm>
            <a:off x="500034" y="2214554"/>
            <a:ext cx="3008313" cy="1493834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Колонна, да стена –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 струне легла струна.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0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08281" cy="6858000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714348" y="142852"/>
            <a:ext cx="3614734" cy="1162050"/>
          </a:xfrm>
        </p:spPr>
        <p:txBody>
          <a:bodyPr>
            <a:normAutofit/>
          </a:bodyPr>
          <a:lstStyle/>
          <a:p>
            <a:pPr algn="ctr"/>
            <a:r>
              <a:rPr lang="ru-RU" sz="53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Балалайка</a:t>
            </a:r>
            <a:r>
              <a:rPr lang="ru-RU" sz="4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48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Содержимое 10" descr="3693768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 rot="16200000">
            <a:off x="4451634" y="1620540"/>
            <a:ext cx="5111750" cy="3156506"/>
          </a:xfrm>
        </p:spPr>
      </p:pic>
      <p:sp>
        <p:nvSpPr>
          <p:cNvPr id="10" name="Текст 9"/>
          <p:cNvSpPr>
            <a:spLocks noGrp="1"/>
          </p:cNvSpPr>
          <p:nvPr>
            <p:ph type="body" sz="half" idx="2"/>
          </p:nvPr>
        </p:nvSpPr>
        <p:spPr>
          <a:xfrm>
            <a:off x="500034" y="1785926"/>
            <a:ext cx="3008313" cy="3494098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Красотка Любка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треугольной юбке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Косу распустила –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Да в ней три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волосины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Кто Любку обнимет –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Тот и ущипнёт,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Затренькает Любка,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Да песню заведет.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0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Аккордеон </a:t>
            </a:r>
            <a:endParaRPr lang="ru-RU" sz="48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Содержимое 10" descr="32837952_5007ad55eceee_popup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857752" y="1785926"/>
            <a:ext cx="4043362" cy="4017258"/>
          </a:xfrm>
        </p:spPr>
      </p:pic>
      <p:sp>
        <p:nvSpPr>
          <p:cNvPr id="10" name="Текст 9"/>
          <p:cNvSpPr>
            <a:spLocks noGrp="1"/>
          </p:cNvSpPr>
          <p:nvPr>
            <p:ph type="body" sz="half" idx="2"/>
          </p:nvPr>
        </p:nvSpPr>
        <p:spPr>
          <a:xfrm>
            <a:off x="428596" y="1857364"/>
            <a:ext cx="3008313" cy="2994032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Зубастая корова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Заревела громко,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Её по зубам колотят –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Она раздувает животик,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То сложит,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То разложит –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Морщинится кожа.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0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Скрипка </a:t>
            </a:r>
            <a:endParaRPr lang="ru-RU" sz="48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Содержимое 10" descr="16613036521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286380" y="785794"/>
            <a:ext cx="3571900" cy="4799024"/>
          </a:xfrm>
        </p:spPr>
      </p:pic>
      <p:sp>
        <p:nvSpPr>
          <p:cNvPr id="10" name="Текст 9"/>
          <p:cNvSpPr>
            <a:spLocks noGrp="1"/>
          </p:cNvSpPr>
          <p:nvPr>
            <p:ph type="body" sz="half" idx="2"/>
          </p:nvPr>
        </p:nvSpPr>
        <p:spPr>
          <a:xfrm>
            <a:off x="500034" y="2000240"/>
            <a:ext cx="3008313" cy="3351222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Девочка хрупкая –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Точёная фигурка,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Сидит – грустит,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Ни с кем не говорит,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А как парень стройный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Девочку тронет –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Засмеётся, запоёт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 беседу заведёт.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0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9" y="0"/>
            <a:ext cx="9108281" cy="6858000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Пианино </a:t>
            </a:r>
            <a:endParaRPr lang="ru-RU" sz="48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Содержимое 10" descr="b6c5fa81b53f1b1d273b30eab84ba085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714876" y="1428736"/>
            <a:ext cx="4043362" cy="4352299"/>
          </a:xfrm>
        </p:spPr>
      </p:pic>
      <p:sp>
        <p:nvSpPr>
          <p:cNvPr id="10" name="Текст 9"/>
          <p:cNvSpPr>
            <a:spLocks noGrp="1"/>
          </p:cNvSpPr>
          <p:nvPr>
            <p:ph type="body" sz="half" idx="2"/>
          </p:nvPr>
        </p:nvSpPr>
        <p:spPr>
          <a:xfrm>
            <a:off x="428596" y="2214554"/>
            <a:ext cx="3008313" cy="2065338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Зверь без ног и крыл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Пасть широко открыл: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его белых зубах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Черны семечки торчат.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0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" y="0"/>
            <a:ext cx="9108281" cy="6858000"/>
          </a:xfrm>
          <a:prstGeom prst="rect">
            <a:avLst/>
          </a:prstGeom>
        </p:spPr>
      </p:pic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Саксофон </a:t>
            </a:r>
            <a:endParaRPr lang="ru-RU" sz="4800" dirty="0">
              <a:solidFill>
                <a:srgbClr val="00B0F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Содержимое 10" descr="bb448dee1757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572132" y="500042"/>
            <a:ext cx="2867025" cy="5715000"/>
          </a:xfrm>
        </p:spPr>
      </p:pic>
      <p:sp>
        <p:nvSpPr>
          <p:cNvPr id="10" name="Текст 9"/>
          <p:cNvSpPr>
            <a:spLocks noGrp="1"/>
          </p:cNvSpPr>
          <p:nvPr>
            <p:ph type="body" sz="half" idx="2"/>
          </p:nvPr>
        </p:nvSpPr>
        <p:spPr>
          <a:xfrm>
            <a:off x="428596" y="1714488"/>
            <a:ext cx="3471858" cy="3279784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На металлическом стволе – 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Скромная птица,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Склонила голову к земле,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Да самой не спится.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 телу хвост прижался,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Да согнутым остался,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Клапанные пёрышки,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Да вогнутое горлышко.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9F9F9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216</Words>
  <Application>Microsoft Office PowerPoint</Application>
  <PresentationFormat>Экран 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Музыкальные инструменты в загадках</vt:lpstr>
      <vt:lpstr>Гитара </vt:lpstr>
      <vt:lpstr>Бубен</vt:lpstr>
      <vt:lpstr>Арфа </vt:lpstr>
      <vt:lpstr>Балалайка </vt:lpstr>
      <vt:lpstr>Аккордеон </vt:lpstr>
      <vt:lpstr>Скрипка </vt:lpstr>
      <vt:lpstr>Пианино </vt:lpstr>
      <vt:lpstr>Саксофон </vt:lpstr>
      <vt:lpstr>Молодцы!!!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Alena</dc:creator>
  <cp:lastModifiedBy>Alena</cp:lastModifiedBy>
  <cp:revision>7</cp:revision>
  <dcterms:created xsi:type="dcterms:W3CDTF">2014-02-05T19:10:07Z</dcterms:created>
  <dcterms:modified xsi:type="dcterms:W3CDTF">2014-02-05T20:28:50Z</dcterms:modified>
</cp:coreProperties>
</file>