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70" r:id="rId3"/>
    <p:sldId id="257" r:id="rId4"/>
    <p:sldId id="258" r:id="rId5"/>
    <p:sldId id="259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18" autoAdjust="0"/>
  </p:normalViewPr>
  <p:slideViewPr>
    <p:cSldViewPr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38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87EA1-6874-4D9C-9A2D-76BBDD0B2F58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46F52-7BC8-44D1-B6BE-27EA86BD2E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87EA1-6874-4D9C-9A2D-76BBDD0B2F58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46F52-7BC8-44D1-B6BE-27EA86BD2E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87EA1-6874-4D9C-9A2D-76BBDD0B2F58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46F52-7BC8-44D1-B6BE-27EA86BD2E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87EA1-6874-4D9C-9A2D-76BBDD0B2F58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46F52-7BC8-44D1-B6BE-27EA86BD2E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87EA1-6874-4D9C-9A2D-76BBDD0B2F58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46F52-7BC8-44D1-B6BE-27EA86BD2E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87EA1-6874-4D9C-9A2D-76BBDD0B2F58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46F52-7BC8-44D1-B6BE-27EA86BD2E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87EA1-6874-4D9C-9A2D-76BBDD0B2F58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46F52-7BC8-44D1-B6BE-27EA86BD2E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87EA1-6874-4D9C-9A2D-76BBDD0B2F58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46F52-7BC8-44D1-B6BE-27EA86BD2E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87EA1-6874-4D9C-9A2D-76BBDD0B2F58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46F52-7BC8-44D1-B6BE-27EA86BD2E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87EA1-6874-4D9C-9A2D-76BBDD0B2F58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46F52-7BC8-44D1-B6BE-27EA86BD2E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87EA1-6874-4D9C-9A2D-76BBDD0B2F58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46F52-7BC8-44D1-B6BE-27EA86BD2E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487EA1-6874-4D9C-9A2D-76BBDD0B2F58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46F52-7BC8-44D1-B6BE-27EA86BD2E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071546"/>
            <a:ext cx="7772400" cy="214314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3600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rgbClr val="C00000"/>
                </a:solidFill>
                <a:latin typeface="Monotype Corsiva" pitchFamily="66" charset="0"/>
              </a:rPr>
              <a:t>Обзор методических, нотных и цифровых ресурсов,   помогающих  в обучении детей младшего возраста на музыкальном отделении  детской школы искусств</a:t>
            </a:r>
            <a:endParaRPr lang="ru-RU" sz="36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endPara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/>
            <a:endPara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Автор: </a:t>
            </a:r>
            <a:r>
              <a:rPr lang="ru-RU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Абаева</a:t>
            </a:r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Наталья  </a:t>
            </a:r>
            <a:r>
              <a:rPr lang="ru-RU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Эггертовна</a:t>
            </a:r>
            <a:endPara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преподаватель фортепиано </a:t>
            </a:r>
          </a:p>
          <a:p>
            <a:pPr algn="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МАОУ ДОД «Школа искусств»п. Дорохово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800" dirty="0" smtClean="0">
                <a:solidFill>
                  <a:srgbClr val="0070C0"/>
                </a:solidFill>
                <a:latin typeface="Monotype Corsiva" pitchFamily="66" charset="0"/>
              </a:rPr>
              <a:t>Музыкальная педагогика – искусство, требующее от людей посвятивших себя этой профессии, громадной любви и безграничного интереса к своему делу 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«Я всегда находил, что с учениками целесообразнее всего обходиться приветливо, весело, не выказывая нетерпения, но в то же время быть твёрдым; я стремился все необходимые и полезные им сведения излагать ясно и интересно, никогда чрезмерно не перегружать учащихся и делать занимательным даже самое скучное; благодаря этому мне удавалось добиться послушания и внимательности даже у самых разнородных учеников – и с мягким характером, и бойких, упрямых». (К. Черни). 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Сказки про музыкальную страну</a:t>
            </a:r>
            <a:b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Е.А. Королевой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475656" y="1600200"/>
            <a:ext cx="6384299" cy="4394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  <a:t>Очень популярно традиционное объяснение про домик и населяющие его нотки</a:t>
            </a:r>
            <a:endParaRPr lang="ru-RU" sz="32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48845" y="1600200"/>
            <a:ext cx="644631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Comic Sans MS" pitchFamily="66" charset="0"/>
              </a:rPr>
              <a:t>Очень важно заинтересовать, заинтриговать ребенка, разбудить его воображение</a:t>
            </a:r>
            <a:endParaRPr lang="ru-RU" sz="32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1571612"/>
            <a:ext cx="7286676" cy="4894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Monotype Corsiva" pitchFamily="66" charset="0"/>
              </a:rPr>
              <a:t>Интересным и многогранным пособием является книга О.С. Иванчиковой</a:t>
            </a:r>
            <a:endParaRPr lang="ru-RU" sz="36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15616" y="1844824"/>
            <a:ext cx="1929527" cy="2782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9" y="1772816"/>
            <a:ext cx="3816424" cy="2723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В книгу входят серьезные психолого-педагогические выкладки, сказки, стихи, графические пособия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480882" y="1600200"/>
            <a:ext cx="618223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Эта книга хорошее пособие для вдумчивого и анализирующего преподавателя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7200" y="2357615"/>
            <a:ext cx="4038600" cy="3011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086034" y="1600200"/>
            <a:ext cx="316293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Comic Sans MS" pitchFamily="66" charset="0"/>
              </a:rPr>
              <a:t>Пособие Алексеевой «Игровое сольфеджио» предлагает пальчиковые игры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50" y="1600200"/>
            <a:ext cx="3364960" cy="4822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668</TotalTime>
  <Words>164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Обзор методических, нотных и цифровых ресурсов,   помогающих  в обучении детей младшего возраста на музыкальном отделении  детской школы искусств</vt:lpstr>
      <vt:lpstr> Музыкальная педагогика – искусство, требующее от людей посвятивших себя этой профессии, громадной любви и безграничного интереса к своему делу . </vt:lpstr>
      <vt:lpstr>Сказки про музыкальную страну Е.А. Королевой</vt:lpstr>
      <vt:lpstr>Очень популярно традиционное объяснение про домик и населяющие его нотки</vt:lpstr>
      <vt:lpstr>Очень важно заинтересовать, заинтриговать ребенка, разбудить его воображение</vt:lpstr>
      <vt:lpstr>Интересным и многогранным пособием является книга О.С. Иванчиковой</vt:lpstr>
      <vt:lpstr>В книгу входят серьезные психолого-педагогические выкладки, сказки, стихи, графические пособия.</vt:lpstr>
      <vt:lpstr>Эта книга хорошее пособие для вдумчивого и анализирующего преподавателя.</vt:lpstr>
      <vt:lpstr>Пособие Алексеевой «Игровое сольфеджио» предлагает пальчиковые игры.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Педагогические технологии и инновационные методы в обучении детей младшего возраста нотной грамоте</dc:title>
  <dc:creator>User</dc:creator>
  <cp:lastModifiedBy>COMPAQ</cp:lastModifiedBy>
  <cp:revision>68</cp:revision>
  <dcterms:created xsi:type="dcterms:W3CDTF">2014-02-21T08:31:14Z</dcterms:created>
  <dcterms:modified xsi:type="dcterms:W3CDTF">2014-11-09T15:07:47Z</dcterms:modified>
</cp:coreProperties>
</file>