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88" r:id="rId2"/>
    <p:sldId id="256" r:id="rId3"/>
    <p:sldId id="258" r:id="rId4"/>
    <p:sldId id="259" r:id="rId5"/>
    <p:sldId id="266" r:id="rId6"/>
    <p:sldId id="257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86" r:id="rId19"/>
    <p:sldId id="284" r:id="rId20"/>
    <p:sldId id="278" r:id="rId21"/>
    <p:sldId id="272" r:id="rId22"/>
    <p:sldId id="274" r:id="rId23"/>
    <p:sldId id="275" r:id="rId24"/>
    <p:sldId id="276" r:id="rId25"/>
    <p:sldId id="279" r:id="rId26"/>
    <p:sldId id="277" r:id="rId27"/>
    <p:sldId id="280" r:id="rId28"/>
    <p:sldId id="281" r:id="rId29"/>
    <p:sldId id="282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8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377E-3BB8-43A4-B6FC-9BAEDACFAC0F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2059-0D2B-441A-BE14-671F4CD39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oard\Desktop\&#1052;&#1059;&#1047;&#1067;&#1050;&#1040;\Tihaya-melodiya-bez-slov-Spokoynaya-muzyka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oard\Desktop\&#1052;&#1059;&#1047;&#1067;&#1050;&#1040;\Na_lugu_-_Na_lugu_(iPlayer.fm)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Презентация  к  уроку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«Почему  нельзя  рвать  цветы  и  ловить  бабочек?»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Окружающий  мир.1 класс.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7854696" cy="18573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Шукшина  Ирина  Юрьевна</a:t>
            </a:r>
          </a:p>
          <a:p>
            <a:r>
              <a:rPr lang="ru-RU" dirty="0" smtClean="0"/>
              <a:t>ГБОУ  гимназия  1507</a:t>
            </a:r>
          </a:p>
          <a:p>
            <a:r>
              <a:rPr lang="ru-RU" dirty="0" smtClean="0"/>
              <a:t>г.Москва               </a:t>
            </a:r>
          </a:p>
          <a:p>
            <a:r>
              <a:rPr lang="ru-RU" dirty="0" smtClean="0"/>
              <a:t>2014  год</a:t>
            </a:r>
            <a:endParaRPr lang="ru-RU" dirty="0"/>
          </a:p>
        </p:txBody>
      </p:sp>
      <p:pic>
        <p:nvPicPr>
          <p:cNvPr id="5" name="Tihaya-melodiya-bez-slov-Spokoyn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62202" cy="158262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ТАВОЛГА (ЛАБАЗНИК)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board\Desktop\для презентации\таволг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19" b="160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РОМАШКА  НЕПАХУЧАЯ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board\Desktop\для презентации\ромаш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НИВЯНИК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board\Desktop\для презентации\нивян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oard\Desktop\нивя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2588"/>
            <a:ext cx="2786081" cy="3292494"/>
          </a:xfrm>
          <a:prstGeom prst="rect">
            <a:avLst/>
          </a:prstGeom>
          <a:noFill/>
        </p:spPr>
      </p:pic>
      <p:pic>
        <p:nvPicPr>
          <p:cNvPr id="1026" name="Picture 2" descr="C:\Users\board\Desktop\ромашка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8312"/>
            <a:ext cx="3088143" cy="3135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  И  ЗАПОМНИ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РОМАШКА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j-lt"/>
              </a:rPr>
              <a:t>НИВЯНИК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9" name="Picture 5" descr="C:\Users\board\Desktop\для презентации\рома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3714776" cy="3429024"/>
          </a:xfrm>
          <a:prstGeom prst="rect">
            <a:avLst/>
          </a:prstGeom>
          <a:noFill/>
        </p:spPr>
      </p:pic>
      <p:pic>
        <p:nvPicPr>
          <p:cNvPr id="1030" name="Picture 6" descr="C:\Users\board\Desktop\для презентации\нивя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496"/>
            <a:ext cx="422275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7149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2959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857364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букет, он брошен вместе с сором.</a:t>
            </a:r>
            <a:br>
              <a:rPr lang="ru-RU" dirty="0" smtClean="0"/>
            </a:br>
            <a:r>
              <a:rPr lang="ru-RU" dirty="0" smtClean="0"/>
              <a:t>Умирают, сжавшись, лепестки.</a:t>
            </a:r>
            <a:br>
              <a:rPr lang="ru-RU" dirty="0" smtClean="0"/>
            </a:br>
            <a:r>
              <a:rPr lang="ru-RU" dirty="0" smtClean="0"/>
              <a:t>Это мы срываем без разбора</a:t>
            </a:r>
            <a:br>
              <a:rPr lang="ru-RU" dirty="0" smtClean="0"/>
            </a:br>
            <a:r>
              <a:rPr lang="ru-RU" dirty="0" smtClean="0"/>
              <a:t>Нежные, тугие стебельки.</a:t>
            </a:r>
            <a:br>
              <a:rPr lang="ru-RU" dirty="0" smtClean="0"/>
            </a:br>
            <a:r>
              <a:rPr lang="ru-RU" dirty="0" smtClean="0"/>
              <a:t>Зачем мы рвали их – не знаю,</a:t>
            </a:r>
            <a:br>
              <a:rPr lang="ru-RU" dirty="0" smtClean="0"/>
            </a:br>
            <a:r>
              <a:rPr lang="ru-RU" dirty="0" smtClean="0"/>
              <a:t>Быстро вянет первоцвет.</a:t>
            </a:r>
            <a:br>
              <a:rPr lang="ru-RU" dirty="0" smtClean="0"/>
            </a:br>
            <a:r>
              <a:rPr lang="ru-RU" dirty="0" smtClean="0"/>
              <a:t>Пусто, скучно стало на поляне,</a:t>
            </a:r>
            <a:br>
              <a:rPr lang="ru-RU" dirty="0" smtClean="0"/>
            </a:br>
            <a:r>
              <a:rPr lang="ru-RU" dirty="0" smtClean="0"/>
              <a:t>Вестников весны там больше нет.</a:t>
            </a:r>
            <a:br>
              <a:rPr lang="ru-RU" dirty="0" smtClean="0"/>
            </a:br>
            <a:r>
              <a:rPr lang="ru-RU" dirty="0" smtClean="0"/>
              <a:t>Очень просто погубить живое</a:t>
            </a:r>
            <a:br>
              <a:rPr lang="ru-RU" dirty="0" smtClean="0"/>
            </a:br>
            <a:r>
              <a:rPr lang="ru-RU" dirty="0" smtClean="0"/>
              <a:t>Ведь не могут же подснежники сказать</a:t>
            </a:r>
            <a:br>
              <a:rPr lang="ru-RU" dirty="0" smtClean="0"/>
            </a:br>
            <a:r>
              <a:rPr lang="ru-RU" dirty="0" smtClean="0"/>
              <a:t>«Наслаждайтесь нашей красотою,</a:t>
            </a:r>
            <a:br>
              <a:rPr lang="ru-RU" dirty="0" smtClean="0"/>
            </a:br>
            <a:r>
              <a:rPr lang="ru-RU" dirty="0" smtClean="0"/>
              <a:t>Только очень просим нас не рвать».</a:t>
            </a:r>
            <a:endParaRPr lang="ru-RU" dirty="0"/>
          </a:p>
        </p:txBody>
      </p:sp>
      <p:pic>
        <p:nvPicPr>
          <p:cNvPr id="1026" name="Picture 2" descr="C:\Users\board\Desktop\для презентации\ак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28625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7161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7158" y="1071546"/>
            <a:ext cx="39290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Василька срывать не стану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ромашки золотой.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сразу всю поляну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Увезу к себе домой.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Прихвачу тихонько поле,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росе блестящий луг.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Поселю их в нашей школе,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Подарю тебе, мой друг.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когда чуть-чуть взгрустнется,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 весь мир заполонит,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Одуванчик улыбнется,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Колокольчик зазвенит.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завянет медуница,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погаснет мой букет.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лето сохранится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рисунке или снимке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ного-много лет…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board\Desktop\василё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929090" cy="4286281"/>
          </a:xfrm>
          <a:prstGeom prst="rect">
            <a:avLst/>
          </a:prstGeom>
          <a:noFill/>
        </p:spPr>
      </p:pic>
      <p:pic>
        <p:nvPicPr>
          <p:cNvPr id="1026" name="Picture 2" descr="C:\Users\board\Desktop\пи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00528" cy="3500462"/>
          </a:xfrm>
          <a:prstGeom prst="rect">
            <a:avLst/>
          </a:prstGeom>
          <a:noFill/>
        </p:spPr>
      </p:pic>
      <p:pic>
        <p:nvPicPr>
          <p:cNvPr id="2050" name="Picture 2" descr="C:\Users\board\Desktop\ланды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00108"/>
            <a:ext cx="4643470" cy="5043055"/>
          </a:xfrm>
          <a:prstGeom prst="rect">
            <a:avLst/>
          </a:prstGeom>
          <a:noFill/>
        </p:spPr>
      </p:pic>
      <p:pic>
        <p:nvPicPr>
          <p:cNvPr id="3" name="Picture 3" descr="C:\Users\board\Desktop\одуван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00108"/>
            <a:ext cx="4881586" cy="5286412"/>
          </a:xfrm>
          <a:prstGeom prst="rect">
            <a:avLst/>
          </a:prstGeom>
          <a:noFill/>
        </p:spPr>
      </p:pic>
      <p:pic>
        <p:nvPicPr>
          <p:cNvPr id="4" name="Picture 4" descr="C:\Users\board\Desktop\медун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2547" y="1714488"/>
            <a:ext cx="4765733" cy="4433579"/>
          </a:xfrm>
          <a:prstGeom prst="rect">
            <a:avLst/>
          </a:prstGeom>
          <a:noFill/>
        </p:spPr>
      </p:pic>
      <p:pic>
        <p:nvPicPr>
          <p:cNvPr id="1029" name="Picture 5" descr="C:\Users\board\Desktop\буке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000108"/>
            <a:ext cx="4929222" cy="5429288"/>
          </a:xfrm>
          <a:prstGeom prst="rect">
            <a:avLst/>
          </a:prstGeom>
          <a:noFill/>
        </p:spPr>
      </p:pic>
      <p:pic>
        <p:nvPicPr>
          <p:cNvPr id="1030" name="Picture 6" descr="C:\Users\board\Desktop\букети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928670"/>
            <a:ext cx="500066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oard\Desktop\для презентации\плака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35785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ard\Desktop\цветы и бабочк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25641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64305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 БАБОЧКИ И ЦВЕТЫ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НЕРАЗЛУЧНЫ ?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 ЖИВУТ  БАБОЧКИ?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Бабочки  переносят  пыльцу  с  цветка  на  цветок.</a:t>
            </a:r>
          </a:p>
          <a:p>
            <a:endParaRPr lang="ru-RU" dirty="0" smtClean="0"/>
          </a:p>
          <a:p>
            <a:r>
              <a:rPr lang="ru-RU" dirty="0" smtClean="0"/>
              <a:t>Бабочки  и  их  личинки(гусеницы)  служат  пищей для  насекомых, птиц  и  животных.</a:t>
            </a:r>
          </a:p>
          <a:p>
            <a:endParaRPr lang="ru-RU" dirty="0" smtClean="0"/>
          </a:p>
          <a:p>
            <a:r>
              <a:rPr lang="ru-RU" dirty="0" smtClean="0"/>
              <a:t>Бабочки  украшают  планету.</a:t>
            </a:r>
          </a:p>
          <a:p>
            <a:endParaRPr lang="ru-RU" dirty="0" smtClean="0"/>
          </a:p>
          <a:p>
            <a:r>
              <a:rPr lang="ru-RU" dirty="0" smtClean="0"/>
              <a:t>За  бабочками  можно  наблюдать  и  изучать  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858280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ПУТЕШЕСТВИЕ  В  ЦАРСТВО  ЦВЕТОВ И БАБОЧЕК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  ЛИ  ТЫ  БАБОЧЕК?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000364" y="2000240"/>
            <a:ext cx="2786082" cy="3786214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3071834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ЛИМОННИЦА (КРУШИННИЦА)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board\Desktop\для презентации\лимонн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14" r="70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ЗОРЬКА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board\Desktop\для презентации\зорь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9" r="9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6996"/>
            <a:ext cx="3428992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КРАПИВНИЦА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(ШОКОЛАДНИЦА)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board\Desktop\для презентации\крапивниц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05" r="970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ПЕСТРЯНКА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board\Desktop\для презентации\пестрян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060" r="606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АДМИРАЛ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бабочка адмира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6" name="Содержимое 5" descr="адмирал ушаков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928802"/>
            <a:ext cx="3000264" cy="44338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ЖЕЛТУШКА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0" name="Picture 4" descr="C:\Users\board\Desktop\для презентации\желтуш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135" b="41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2608166" cy="15826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ГОЛУБЯНКА (ИКАР)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board\Desktop\для презентации\голубян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56" r="64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ГОЛУБЯНКА (ИКАР)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голубянк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95462"/>
            <a:ext cx="5027482" cy="3591058"/>
          </a:xfrm>
        </p:spPr>
      </p:pic>
      <p:pic>
        <p:nvPicPr>
          <p:cNvPr id="9" name="Содержимое 8" descr="голубянка 1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2571744"/>
            <a:ext cx="2667598" cy="374545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43866" cy="57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ard\Desktop\для презентации\лу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662393" cy="5786478"/>
          </a:xfrm>
          <a:prstGeom prst="rect">
            <a:avLst/>
          </a:prstGeom>
          <a:noFill/>
        </p:spPr>
      </p:pic>
      <p:pic>
        <p:nvPicPr>
          <p:cNvPr id="3" name="Na_lugu_-_Na_lugu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357322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 БЕРЕЖЛИВОГО  ЧЕЛОВЕКА</a:t>
            </a:r>
            <a:endParaRPr lang="ru-RU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72400" cy="4071966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000" dirty="0" smtClean="0"/>
              <a:t>Не  надо  рвать  цветы.</a:t>
            </a:r>
          </a:p>
          <a:p>
            <a:pPr>
              <a:buFont typeface="Arial" pitchFamily="34" charset="0"/>
              <a:buChar char="•"/>
            </a:pPr>
            <a:endParaRPr lang="ru-RU" sz="3000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Выращивай  цветы  на  даче, в комнате.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Не  надо  ловить  бабочек.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Учись  наблюдать  за  живыми  существами.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Делай  зарисовки  и  фотографии.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 ПРИРОДУ!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 ЦВЕТУТ  ЦВЕТЫ?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Из  цветов  образуются  плоды  с  семенами.</a:t>
            </a:r>
          </a:p>
          <a:p>
            <a:endParaRPr lang="ru-RU" dirty="0" smtClean="0"/>
          </a:p>
          <a:p>
            <a:r>
              <a:rPr lang="ru-RU" dirty="0" smtClean="0"/>
              <a:t>Нектаром  цветка  питаются  насекомые  и  птицы.</a:t>
            </a:r>
          </a:p>
          <a:p>
            <a:endParaRPr lang="ru-RU" dirty="0" smtClean="0"/>
          </a:p>
          <a:p>
            <a:r>
              <a:rPr lang="ru-RU" dirty="0" smtClean="0"/>
              <a:t>Цветы  украшают  планету.</a:t>
            </a:r>
          </a:p>
          <a:p>
            <a:endParaRPr lang="ru-RU" dirty="0" smtClean="0"/>
          </a:p>
          <a:p>
            <a:r>
              <a:rPr lang="ru-RU" dirty="0" smtClean="0"/>
              <a:t>Цветы  можно  подарить.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  ЛИ  ТЫ  ЦВЕТЫ?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000364" y="2000240"/>
            <a:ext cx="2786082" cy="3786214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КЛЕВЕР  КРАСНЫЙ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ard\Desktop\для презентации\клевер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93" b="18593"/>
          <a:stretch>
            <a:fillRect/>
          </a:stretch>
        </p:blipFill>
        <p:spPr bwMode="auto">
          <a:xfrm rot="410368">
            <a:off x="3486150" y="1200150"/>
            <a:ext cx="4618038" cy="3930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3214710" cy="15826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КОЛОКОЛЬЧИК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oard\Desktop\для презентации\колокольч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97" b="180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3214710" cy="15826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КОРОСТАВНИК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oard\Desktop\для презентации\короставн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ЛЮТИК  ЕДКИЙ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oard\Desktop\для презентации\люти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29" r="58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897</TotalTime>
  <Words>181</Words>
  <PresentationFormat>Экран (4:3)</PresentationFormat>
  <Paragraphs>58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 к  уроку  «Почему  нельзя  рвать  цветы  и  ловить  бабочек?» Окружающий  мир.1 класс.</vt:lpstr>
      <vt:lpstr>ПУТЕШЕСТВИЕ  В  ЦАРСТВО  ЦВЕТОВ И БАБОЧЕК </vt:lpstr>
      <vt:lpstr>Слайд 3</vt:lpstr>
      <vt:lpstr>ЗАЧЕМ  ЦВЕТУТ  ЦВЕТЫ? </vt:lpstr>
      <vt:lpstr>ЗНАЕШЬ  ЛИ  ТЫ  ЦВЕТЫ?</vt:lpstr>
      <vt:lpstr>КЛЕВЕР  КРАСНЫЙ</vt:lpstr>
      <vt:lpstr>КОЛОКОЛЬЧИК</vt:lpstr>
      <vt:lpstr>КОРОСТАВНИК</vt:lpstr>
      <vt:lpstr>ЛЮТИК  ЕДКИЙ</vt:lpstr>
      <vt:lpstr>ТАВОЛГА (ЛАБАЗНИК)</vt:lpstr>
      <vt:lpstr>РОМАШКА  НЕПАХУЧАЯ</vt:lpstr>
      <vt:lpstr>НИВЯНИК</vt:lpstr>
      <vt:lpstr>СРАВНИ  И  ЗАПОМНИ</vt:lpstr>
      <vt:lpstr>Слайд 14</vt:lpstr>
      <vt:lpstr>Слайд 15</vt:lpstr>
      <vt:lpstr>Слайд 16</vt:lpstr>
      <vt:lpstr>Слайд 17</vt:lpstr>
      <vt:lpstr>Слайд 18</vt:lpstr>
      <vt:lpstr>ЗАЧЕМ  ЖИВУТ  БАБОЧКИ? </vt:lpstr>
      <vt:lpstr>ЗНАЕШЬ  ЛИ  ТЫ  БАБОЧЕК?</vt:lpstr>
      <vt:lpstr>ЛИМОННИЦА (КРУШИННИЦА)</vt:lpstr>
      <vt:lpstr>ЗОРЬКА</vt:lpstr>
      <vt:lpstr>КРАПИВНИЦА (ШОКОЛАДНИЦА)</vt:lpstr>
      <vt:lpstr>ПЕСТРЯНКА</vt:lpstr>
      <vt:lpstr>АДМИРАЛ</vt:lpstr>
      <vt:lpstr>ЖЕЛТУШКА</vt:lpstr>
      <vt:lpstr>ГОЛУБЯНКА (ИКАР)</vt:lpstr>
      <vt:lpstr>ГОЛУБЯНКА (ИКАР)</vt:lpstr>
      <vt:lpstr>Слайд 29</vt:lpstr>
      <vt:lpstr>ПРАВИЛА  БЕРЕЖЛИВОГО 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ПРИРОДУ  </dc:title>
  <dc:creator>board</dc:creator>
  <cp:lastModifiedBy>board</cp:lastModifiedBy>
  <cp:revision>86</cp:revision>
  <dcterms:created xsi:type="dcterms:W3CDTF">2014-04-09T10:36:43Z</dcterms:created>
  <dcterms:modified xsi:type="dcterms:W3CDTF">2014-07-03T08:06:01Z</dcterms:modified>
</cp:coreProperties>
</file>