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70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CC33"/>
    <a:srgbClr val="0000CC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E652AF-FD6E-4283-916E-1BBD26AD7248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8C1332-B977-4F27-86D8-D4E047634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681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57008-73D9-48CC-AFDE-E12625EF76F8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C065A-A217-4B82-9E7B-E171A29AA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DF896-56F7-4C6F-85EA-FA573F1816B4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8C6C-A77D-4A1A-9BBF-322859F54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F628-2800-47C6-9D4B-B4BBFC0F04DE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D2FC-303A-4973-8FCC-827196F85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0573-234B-42E4-8B21-B35C96161427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BAC7-ABEA-4A12-9F84-69BB7FDD7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2DC91-DC3E-4E7B-8711-11447904B623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CA27E-57E2-436F-87B6-88653482D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975BA-6CA8-4FA9-A4DA-20A55CC02361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C8C66-C236-4018-A527-E6C0FEC1C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ABF9-4541-45BB-84A1-73B4FF25FBFE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65FA-6C69-4CA3-9A46-230196D0B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8C1C-9880-456F-AD70-4C31B454BFC1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37729-7578-43DC-A895-475550900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64DA-24C8-4AA9-AEA5-0D89F1E51E5F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0304E-1097-4F5E-ABD2-6BB4F3746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2CFD-5803-4DC0-ABFC-92DD310EB833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D3F63-577E-43FC-BA9D-C28D94D7B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BE91-B7DC-4B78-8E27-234154F77B07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D21C0-EEFC-4AAB-A3EC-DD1776ABC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76854B-B053-454B-BF58-2C78C95A2DF1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49C5A1-0EF3-4D6C-BC8C-C36E67C6D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18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2">
                <a:lumMod val="90000"/>
              </a:schemeClr>
            </a:gs>
            <a:gs pos="73000">
              <a:schemeClr val="bg2"/>
            </a:gs>
            <a:gs pos="1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4" descr="data:image/jpeg;base64,/9j/4AAQSkZJRgABAQAAAQABAAD/2wCEAAkGBhMSDxATEBAVFBURGBAQFBAUDxAQFRASFBUVFBQQEhQXHSYeFxwjGRUSHy8gJCcpLCwsFR4xNTAqNSYrLCkBCQoKDgwOGg8PGikkHyQvLCosLCksLCwsKSkpLCwsNiwqLC8sLC0sLCwtLSwsLCkqKTQpKS4sNSwsLywsKSosKf/AABEIAMMBAwMBIgACEQEDEQH/xAAbAAEAAgMBAQAAAAAAAAAAAAAAAwQCBQYBB//EAD8QAAIBAgIGBwYEBAUFAAAAAAABAgMRBCEFEjFBUYEiM2FxkbHBBhNCodHwIzJS4RQkQ3JTkqKy8QdigpPC/8QAGwEBAAIDAQEAAAAAAAAAAAAAAAMEAgUGAQf/xAA4EQACAQIDBAUJCAMAAAAAAAAAAQIDEQQSIQUxQbEiM1FxgRM1UmFykaHB0RQVIzJCguHwQ1Ni/9oADAMBAAIRAxEAPwD7iAAAAAAAAAAAAAAAAAAAAAAAAAAAAAAAAClpTq+a9TRylmbzSnV816mhqvPacZtPzi/YXMsLqvE9bPJtnkWZpPyK9m9DA8lsRFIka+3lcxbsriR4yJxI35EzTavsIZ5ZP77SCe4wIHIimifVWeey37kEvv73Gtkm3c8ZjY8FgR3MT6KAD6wZAAAAAAAAAAAAAAAAAAAAAAAAAAAAAAFPSnV816mgqLNm/wBKdXzXqaqNG6ucZtKLltF29Bcyyuq8StCiTOGRNTpliOGbTsTUsO5bkRbjVzyVrcN5E5myhgnNtXtbbvKOIwbU4xvfW2MjqYaqo57abjFsiqu9rENbcbXG6MjF9CTy1b57mns5xfiajEU9W2e2/wAivicLUopuSMWyKSIpPsMnI81vVZ9xo73YZg0DHXPRlMLo+igA+qmYAAAAAAAAAAAAAAAAAAAAAAAAAAAAABT0p1fNepqKV3LVW82+lOr5r1IMJQi4xdrNZprLxOVxNB1tqNX/AELmWL2peJG8O47fFFvBzWwsJbmUpw93UTX5Xl3G58j9nmpR3ciC9yWqtWT7UvNFCpJZX+Fv5fsy3pOWV1wkvVGpdb8/fGXKSf1RcdrNMIlxFS6vxsvP6s90XgY1HrTzUG7Lc23k33WK2IqWS7nIxx2l1hMBUqy2pXtxeUYx5y8yk1GT6aut/wBDJQlOajFavRFzS1SE3+VO2SdlfPK/kc5XSUpJbLtLszNTR9qG8PScqlN1JSkq1SbcYwi6c3eMU7xWvqJW1rXV75ssey1Kpi50Kq906NalNU4wkozoqjNR1a0VFXd3Jbb3t2ta3F4J4yGenbMn4skxGGnRdpJ/L38S2mt6f+YHQVPZ6gnaVZp5XV0reKb+YNS9l4hadH3op5WdKADuiUAAAAAAAAAAAAAAAAAAAAAAAAAAAAAAp6U6vmvUwwNDoJrfm1dv/gz0p1fNepRwWlYp6ksrbGc65wjtZ5/QVveTvqvE2sXdZ/uiHERvk9u5/qXDvJk1LNPn9TGotZWeT+80b1q6syFGuq1rqz2q3PtNDXrWbXFRj4TSXkW9P450tTLWm2oaqau0/itwukaWEMTJqbjBPbbPOOdk+1K2ZqMVjqVB5ZysyzGhKazI2ePleSis7qMbcb7iv7U6O/iMJUoJ2bUVF7teLUo37LxV+ZDDHunNSr02rJJST1op6rSb4bPmWI4xNqT6X6Y/qfExWLpSjnjJMOM6MlLc1qmfHq/sbpCknClg6kdaTk5arqUmt8lUT1Yp5WvbuR9V/wCm/s88FSnKa1q1a2s0+hCK2Qi/id83Y2sJubTqO9tkPhjy3vtZtaFRIkp4vO9NOZNXxtStBQei7P43LwKdb2e15Oc5TcpZt6sfUG6jUlbKHjJJ+B4YvZ2Gk7uPM1+VF0AG8AAAAAAAAAAAAAAAAAAAAAAAAAAAAAABT0p1fNepBQ0dCcItwTb37H42J9KdXzXqQ4HEy1UlTdl8WVn87nPPL96yzeguZO+qXeex0e4fkbXZray+ZDpDSU6NOU50nOMU23B2cUt7T9C/Oc3sVvA1GmsPWlSmqbi5NO14xXfZ22m1qRywbhdf3sMIq71NJh67nrYiptnfVTesqcdqiiCpjpN5GeFevhYau5WtwNdiKGta7a1XfZtPnd3VqSnU1d+JvacIuVmbbDYn3i1Zq98thU0fgJe9qUou7VpK7v0XuXBK3zM8DTbnf73fQkw85Sxk3BXSgoya2J3ulf07CfBJLEZODWqTsV68VlkjeYTRkYrpScnwjs8TYU4xWxJfMo0Z8UubkbDDq/xR7la52+Fp0oq0UuZqNeJIn2fIE3uO0Gxyo8uSgA9PAAAAAAAAAAAAAAAAAAAAAAAAAAAAAACnpTq+a9T3BSSpx+955pTq+a9SLB024rgc/drasrf61zJ/8XiWXUvvfcsjGrRck0sr5NrbbvZPCmkY1J52X2jd5X+pkJw+LwUsHObgnOhk5ZX9zfbfdqr5I8WKoTz1kuN2l58ztMRTSpy7U/8Ag0WjND05VqlSVOLatBNq+xZ5eJzWN2NTqVk6bcXLsL8MVp0l4mmekU7Qw0deUnq3s7JtN9J7slc23s7o6cKbjWUfe60puUW3dSzWbSby5cDdUMDCEmoRUN/Ril37OXgWHQUlnk1v4d3YXcDseGFu73b4kVXEZ1lSsiqobmZLCrdl2osW3S5Pie+6ts++RsPI2K1yr/CT3Tf+n6At6/3Zg9yLtfvPCYAFw8AAAAAAAAAAAAAAAAAAAAAAAAAAAAAAKWlOr5r1PcJUjGknJpKzbbaSQ0p1fNepxWlH+JJdqt2ZLZwOUxeL+zbSlK1+gl8SWcrUfE7KOk1UT93mtmtayfdxLOGp2V3te81mjKaUYxWxemRuEdHRk5q8iJbitjpZW4+SzZFomnanf9TlLxbPcZnfw8dvyM9GTvSi/wC7zZita1+xHvAzr5OL5ffyJW95DjpJRzy2Z8M1mSUpXj97Swnq0eHtWN0arEaa9zPVqp6rzjNZp9jW1Ncz3G+0NKhNRry92nZqpL8md1aUvhzT25bM8zXafxtKooxhJTzU04tSSVtl1xuazG18kHOnJKS0/gxclwZs17Q4d/1F4P6Hpx2pHh5nppfvqt/z7mYZmfRQAdeSgAAAAAAAAAAAAAAAAAAAAAAAAAAAAAFPSnV816nD6Tf4suXkjuNKdXzXqcPpJfiz7beSOG2x5wfsrmzKr1K7y1oTS3up/iOTjbV3y1c09h1NHS9Oq3GnK9tSTdrZNq6++JwMiWnNp3TafFNprmjPDbSq4eOW118feVoztodlpnGqGpH4ptLujfN+hlobEWi4vc7rt4o5hVXKzk9Z7G5O77sw8TJ5azte/DmTrbeScpuL9SJlqdN7SYm1Gyecml4dL0+ZQ0d7QKNlUy3Xs3zNQ7va2+1u5BUXSXMpS23Wdd1YKytueu49krGw9sJ0q8FCMlK6km1sSla2fFNXOU0DiHqODylSbi/vvubepLO3e/L6mujSVPEa3+KrdzWX08T14mWKc3NWb1VvV/BTqLpqS7i88TLj8kDJz7PkCrddplZn0kAH0UtAAAAAAAAAAAAAAAAAAAAAAAAAAAAAAFLSnV816nF6Ul+JJdqfdkdppTq+a9TiNJdbPl5I4bbHnB+wubM6vUrvKqjclcCOEvMlcjWzvexTilYRLNOn0HLcmo+JUp3dktr2I2uMj7ujCG9u770s/QKhmUpPcl8eBLBmk0hp73U9SULXzjK+Ul2dvYV1pqMunbL8u3a7XZD7QYfX1c3lfLd395o8XScaNNL9U5PyRsMNhaNSnFtavQr1KslJrgdLRxsZTbvbKKS8W/NDScrU7/oal3bmcvDENShd/DFs6anVVSnbZrKSV3dvizKpQ8hKMluMFPMmienXUkpJPPMGjo1YqKUoJtXu7doM3h9dP78TFVT7YADtjYgAAAAAAAAAAAAAAAAAAAAAAAAAAAAAFPSnV816nDaS66fevJHc6U6vmvU4bSr/ABZ/e44bbHnD9q5syq9Su8pX/L3/AFJoRb2K5jhqalOlGTsnf/bsN/ToKKyVlxtn9/dyOnh3U14FOEbmGisBqq8vzeRT0jidebtsjku3i+ZLjtJ5akNmxteSZqq1Wyvw29x5iJKypU93HvJXJJWRHin0qV1e8nF9zjJr5pFeWAhO+te0W1lkZ6RlaCl+iVOXLWSfybM6Eug+3WZhDNGCa7iu7N2ZzGJwl1rR7VbsWw2Hs/WcpSv8EFFf5pN+ngXNDv8ABz/U7/IPBqlUlOKyqRcWuEtqfdtL1SupKVJ7+BEo21KGJp2m1bt8Vf1BuJ4NN37vKwMFikkPJn1YAHbGyAAAAAAAAAAAAAAAAAAAAAAAAAAAAAAKelOr5r1OF00+nPkvQ7rSnV816nCaa61ri0cNtfzkvZXNmVXqPEoV5WlHsuZVMRJwd5N9jk2VsXPpdy9QpdFdrSMVF5Uay+pejLauFhKN01xyIZztUS/Wv9r+kvkTlSStZkpRxbvh532qLXNfaJMLO9OPbG/irkOIqdZHi18yPRNW9OK4Xj4Mu5Pw7+u/vIm+ke6Ad6L/ALpL5RLdSV4We26i/HaZ+z7w0ITiteq1LpN/hxTsl0Us7Zbza++w7kl7hZtPrJJ3R7OEfKu8l28foTRhdbypTtZHps3Rof4Uv/ZL6gi+zv0l8foS5GdqADvSYAAAAAAAAAAAAAAAAAAAAAAAAAAAAAAp6U6vmvU4HTMv5hLv8kd9pTq+a9T57pZ/zbXBX+RxO1VfaL9j6ntZ/gLvNRjanSlyRJRfVriyriXeU/7vIloYiPvKa1lsb29/0JHG0P72GpX5i1iqtp07/DNL/wAZxt5v5F2ex9zNVpSpFylZ/wBNtWz6UZXjz2+Bep4yMqaakulG+3szKU4dGLJ1vZr8RK9aK/VGD8SHATtOceEn8yKlioyxFHpLKlG7vvSf1Rj7+KxDWsulsz++DNioPLl9RDPfcuaCdquIj2p/6pfVFnSc2nFr4E5+D/YpaPqpY2pG/wCaOy++0ZekjYpKVaaexR1fG1/NlWppVzPsT+RLwIsRpOSl0Zu1otZ7mkz00sa+r0ZbYtx8G16HpaWH0Mc7Pu4AOuNiAAAAAAAAAAAAAAAAAAAAAAAAAAAAAAU9KdXzXqfOdIv+eqf2ryQBxm0/OEvY+Yr9Su801NXUr8WSYWhH36WqtnD/ALf3AMqj6L7maqO8kr0o/wAVTVlbZa2VnGVzHRtNOnTTS/qLZui2kvBIAil1a7l8yWP5n4lDRFCLr5xT/DT2b+jmZYvDxVeFopX/AHALd/xX3ET/ACozhSSxtKy+H/5mbTB9dW715s8BUr7v2rmSLgcvj+tn3sAG3h+VG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4663" y="2205038"/>
            <a:ext cx="60928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-41275"/>
            <a:ext cx="600551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0"/>
            <a:ext cx="4535488" cy="59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4" y="1124744"/>
            <a:ext cx="70231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250"/>
                            </p:stCondLst>
                            <p:childTnLst>
                              <p:par>
                                <p:cTn id="46" presetID="42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bg2">
                <a:lumMod val="90000"/>
              </a:schemeClr>
            </a:gs>
            <a:gs pos="73000">
              <a:schemeClr val="bg2"/>
            </a:gs>
            <a:gs pos="1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евич\Desktop\beb6f7bbc0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1336" y="3872241"/>
            <a:ext cx="4247741" cy="2985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горевич\Desktop\anywalls.com-216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617" y="18870"/>
            <a:ext cx="4546840" cy="3410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горевич\Desktop\1310369743_1239974040_1238422577_raduga_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4495429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горевич\Desktop\b439ece9625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1336" y="18870"/>
            <a:ext cx="4262664" cy="3410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11741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555</cp:lastModifiedBy>
  <cp:revision>148</cp:revision>
  <dcterms:created xsi:type="dcterms:W3CDTF">2014-03-15T17:28:54Z</dcterms:created>
  <dcterms:modified xsi:type="dcterms:W3CDTF">2014-07-03T11:44:35Z</dcterms:modified>
</cp:coreProperties>
</file>