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80248" cy="1676400"/>
          </a:xfrm>
        </p:spPr>
        <p:txBody>
          <a:bodyPr/>
          <a:lstStyle/>
          <a:p>
            <a:r>
              <a:rPr lang="ru-RU" dirty="0" smtClean="0"/>
              <a:t>Сосновый Бор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854696" cy="2514600"/>
          </a:xfrm>
        </p:spPr>
        <p:txBody>
          <a:bodyPr/>
          <a:lstStyle/>
          <a:p>
            <a:r>
              <a:rPr lang="ru-RU" dirty="0" smtClean="0"/>
              <a:t>40 лет нашему </a:t>
            </a:r>
            <a:r>
              <a:rPr lang="ru-RU" dirty="0" smtClean="0"/>
              <a:t>городу</a:t>
            </a:r>
          </a:p>
          <a:p>
            <a:endParaRPr lang="ru-RU" dirty="0" smtClean="0"/>
          </a:p>
          <a:p>
            <a:r>
              <a:rPr lang="ru-RU" dirty="0" smtClean="0"/>
              <a:t>Работу выполнила Новикова Ю. Н. 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МБОУ «СОШ № 2 г. Сосновый Бор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Необычная архитектура города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2133600"/>
            <a:ext cx="2466975" cy="1847850"/>
          </a:xfrm>
        </p:spPr>
      </p:pic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362200"/>
            <a:ext cx="2466975" cy="1847850"/>
          </a:xfrm>
          <a:prstGeom prst="rect">
            <a:avLst/>
          </a:prstGeom>
        </p:spPr>
      </p:pic>
      <p:pic>
        <p:nvPicPr>
          <p:cNvPr id="6" name="Рисунок 5" descr="загруженное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2057400"/>
            <a:ext cx="2466975" cy="1847850"/>
          </a:xfrm>
          <a:prstGeom prst="rect">
            <a:avLst/>
          </a:prstGeom>
        </p:spPr>
      </p:pic>
      <p:pic>
        <p:nvPicPr>
          <p:cNvPr id="7" name="Рисунок 6" descr="images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6083" y="4495800"/>
            <a:ext cx="1295680" cy="1905000"/>
          </a:xfrm>
          <a:prstGeom prst="rect">
            <a:avLst/>
          </a:prstGeom>
        </p:spPr>
      </p:pic>
      <p:pic>
        <p:nvPicPr>
          <p:cNvPr id="9" name="Рисунок 8" descr="images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4419600"/>
            <a:ext cx="2476500" cy="1847850"/>
          </a:xfrm>
          <a:prstGeom prst="rect">
            <a:avLst/>
          </a:prstGeom>
        </p:spPr>
      </p:pic>
      <p:pic>
        <p:nvPicPr>
          <p:cNvPr id="10" name="Рисунок 9" descr="images (30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00" y="45720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19 апреля 1973 г. Родился наш город Сосновый 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берегу Балтийского моря раскинулся красивый город Сосновый Бор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819400"/>
            <a:ext cx="2857500" cy="1600200"/>
          </a:xfrm>
          <a:prstGeom prst="rect">
            <a:avLst/>
          </a:prstGeom>
        </p:spPr>
      </p:pic>
      <p:pic>
        <p:nvPicPr>
          <p:cNvPr id="5" name="Рисунок 4" descr="загруженное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895600"/>
            <a:ext cx="2390775" cy="1914525"/>
          </a:xfrm>
          <a:prstGeom prst="rect">
            <a:avLst/>
          </a:prstGeom>
        </p:spPr>
      </p:pic>
      <p:pic>
        <p:nvPicPr>
          <p:cNvPr id="6" name="Рисунок 5" descr="загруженное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4724400"/>
            <a:ext cx="2657475" cy="1724025"/>
          </a:xfrm>
          <a:prstGeom prst="rect">
            <a:avLst/>
          </a:prstGeom>
        </p:spPr>
      </p:pic>
      <p:pic>
        <p:nvPicPr>
          <p:cNvPr id="7" name="Рисунок 6" descr="загруженное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47244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городу дала сама природа- Сосновый Бор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95700" y="2820194"/>
            <a:ext cx="1752600" cy="2619375"/>
          </a:xfr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6000"/>
            <a:ext cx="2619375" cy="1743075"/>
          </a:xfrm>
          <a:prstGeom prst="rect">
            <a:avLst/>
          </a:prstGeom>
        </p:spPr>
      </p:pic>
      <p:pic>
        <p:nvPicPr>
          <p:cNvPr id="6" name="Рисунок 5" descr="images (1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1981200"/>
            <a:ext cx="2466975" cy="1847850"/>
          </a:xfrm>
          <a:prstGeom prst="rect">
            <a:avLst/>
          </a:prstGeom>
        </p:spPr>
      </p:pic>
      <p:pic>
        <p:nvPicPr>
          <p:cNvPr id="7" name="Рисунок 6" descr="загруженное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648200"/>
            <a:ext cx="2686050" cy="1704975"/>
          </a:xfrm>
          <a:prstGeom prst="rect">
            <a:avLst/>
          </a:prstGeom>
        </p:spPr>
      </p:pic>
      <p:pic>
        <p:nvPicPr>
          <p:cNvPr id="8" name="Рисунок 7" descr="images (2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0" y="4648200"/>
            <a:ext cx="2647950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Героическая земля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 мая сотни машин устремляются к Воронке, к «Берегу мужественных» – к мемориалу, который живые поставили павшим.</a:t>
            </a:r>
          </a:p>
          <a:p>
            <a:r>
              <a:rPr lang="ru-RU" dirty="0" smtClean="0"/>
              <a:t>В конце августа 1941 года враг оказался уже у стен древней </a:t>
            </a:r>
            <a:r>
              <a:rPr lang="ru-RU" dirty="0" err="1" smtClean="0"/>
              <a:t>Копорской</a:t>
            </a:r>
            <a:r>
              <a:rPr lang="ru-RU" dirty="0" smtClean="0"/>
              <a:t> крепости. Ему противостояла 2 отдельная бригада морской пехоты.</a:t>
            </a:r>
            <a:endParaRPr lang="ru-RU" dirty="0"/>
          </a:p>
        </p:txBody>
      </p:sp>
      <p:pic>
        <p:nvPicPr>
          <p:cNvPr id="6" name="Рисунок 5" descr="images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800600"/>
            <a:ext cx="2466975" cy="1847850"/>
          </a:xfrm>
          <a:prstGeom prst="rect">
            <a:avLst/>
          </a:prstGeom>
        </p:spPr>
      </p:pic>
      <p:pic>
        <p:nvPicPr>
          <p:cNvPr id="7" name="Рисунок 6" descr="images (2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4724400"/>
            <a:ext cx="2466975" cy="1847850"/>
          </a:xfrm>
          <a:prstGeom prst="rect">
            <a:avLst/>
          </a:prstGeom>
        </p:spPr>
      </p:pic>
      <p:pic>
        <p:nvPicPr>
          <p:cNvPr id="8" name="Рисунок 7" descr="images (2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46482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Сражение на реке Воронка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Моряки сражались стойко и мужественно, выдерживая за день по несколько атак и артобстрелов. «Удивительное дело – фашистская армия форсировала сотни могучих рек, но пересечь Воронку, жалкую – курица вброд перейдёт!- ей так и не удалось.»</a:t>
            </a:r>
            <a:endParaRPr lang="ru-RU" dirty="0"/>
          </a:p>
        </p:txBody>
      </p:sp>
      <p:pic>
        <p:nvPicPr>
          <p:cNvPr id="4" name="Рисунок 3" descr="images (2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6482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Мемориал Устье</a:t>
            </a:r>
            <a:endParaRPr lang="ru-RU" dirty="0"/>
          </a:p>
        </p:txBody>
      </p:sp>
      <p:pic>
        <p:nvPicPr>
          <p:cNvPr id="4" name="Содержимое 3" descr="загруженное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9937" y="3225006"/>
            <a:ext cx="2524125" cy="1809750"/>
          </a:xfrm>
        </p:spPr>
      </p:pic>
      <p:pic>
        <p:nvPicPr>
          <p:cNvPr id="5" name="Рисунок 4" descr="загруженное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362200"/>
            <a:ext cx="2466975" cy="1847850"/>
          </a:xfrm>
          <a:prstGeom prst="rect">
            <a:avLst/>
          </a:prstGeom>
        </p:spPr>
      </p:pic>
      <p:pic>
        <p:nvPicPr>
          <p:cNvPr id="6" name="Рисунок 5" descr="images (3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22098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ЛАЭС. </a:t>
            </a:r>
            <a:r>
              <a:rPr lang="ru-RU" sz="2800" dirty="0" smtClean="0"/>
              <a:t>Турбина дала ток в 10 часов 55 минут 16 июня 1981 года.</a:t>
            </a:r>
            <a:endParaRPr lang="ru-RU" dirty="0"/>
          </a:p>
        </p:txBody>
      </p:sp>
      <p:pic>
        <p:nvPicPr>
          <p:cNvPr id="4" name="Содержимое 3" descr="images (1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4114799"/>
            <a:ext cx="3505200" cy="2625517"/>
          </a:xfrm>
        </p:spPr>
      </p:pic>
      <p:pic>
        <p:nvPicPr>
          <p:cNvPr id="5" name="Рисунок 4" descr="images (1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133600"/>
            <a:ext cx="2714625" cy="1685925"/>
          </a:xfrm>
          <a:prstGeom prst="rect">
            <a:avLst/>
          </a:prstGeom>
        </p:spPr>
      </p:pic>
      <p:pic>
        <p:nvPicPr>
          <p:cNvPr id="6" name="Рисунок 5" descr="images (2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2209800"/>
            <a:ext cx="2743200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Александрову.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Один из авторов </a:t>
            </a:r>
            <a:r>
              <a:rPr lang="ru-RU" dirty="0" smtClean="0"/>
              <a:t>проекта </a:t>
            </a:r>
            <a:r>
              <a:rPr lang="ru-RU" dirty="0" smtClean="0"/>
              <a:t>и активный участник строительства ЛАЭС.</a:t>
            </a:r>
            <a:endParaRPr lang="ru-RU" dirty="0"/>
          </a:p>
        </p:txBody>
      </p:sp>
      <p:pic>
        <p:nvPicPr>
          <p:cNvPr id="1026" name="Picture 2" descr="D:\Ксюша\K-Lite Codec Pack\загруженное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8000"/>
            <a:ext cx="5099716" cy="3393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Андерсенград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Ксюша\K-Lite Codec Pack\загруженное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676400"/>
            <a:ext cx="1712293" cy="2286000"/>
          </a:xfrm>
          <a:prstGeom prst="rect">
            <a:avLst/>
          </a:prstGeom>
          <a:noFill/>
        </p:spPr>
      </p:pic>
      <p:pic>
        <p:nvPicPr>
          <p:cNvPr id="2051" name="Picture 3" descr="D:\Ксюша\K-Lite Codec Pack\загруженное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114800"/>
            <a:ext cx="1600200" cy="2136349"/>
          </a:xfrm>
          <a:prstGeom prst="rect">
            <a:avLst/>
          </a:prstGeom>
          <a:noFill/>
        </p:spPr>
      </p:pic>
      <p:pic>
        <p:nvPicPr>
          <p:cNvPr id="2052" name="Picture 4" descr="D:\Ксюша\K-Lite Codec Pack\images (2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981200"/>
            <a:ext cx="2438400" cy="1828800"/>
          </a:xfrm>
          <a:prstGeom prst="rect">
            <a:avLst/>
          </a:prstGeom>
          <a:noFill/>
        </p:spPr>
      </p:pic>
      <p:pic>
        <p:nvPicPr>
          <p:cNvPr id="2053" name="Picture 5" descr="D:\Ксюша\K-Lite Codec Pack\images (1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057400"/>
            <a:ext cx="2200275" cy="2076450"/>
          </a:xfrm>
          <a:prstGeom prst="rect">
            <a:avLst/>
          </a:prstGeom>
          <a:noFill/>
        </p:spPr>
      </p:pic>
      <p:pic>
        <p:nvPicPr>
          <p:cNvPr id="2054" name="Picture 6" descr="D:\Ксюша\K-Lite Codec Pack\images (2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572000"/>
            <a:ext cx="2286000" cy="1524000"/>
          </a:xfrm>
          <a:prstGeom prst="rect">
            <a:avLst/>
          </a:prstGeom>
          <a:noFill/>
        </p:spPr>
      </p:pic>
      <p:pic>
        <p:nvPicPr>
          <p:cNvPr id="2055" name="Picture 7" descr="D:\Ксюша\K-Lite Codec Pack\images (10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763" y="3975100"/>
            <a:ext cx="1595437" cy="2129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161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Сосновый Бор   </vt:lpstr>
      <vt:lpstr>19 апреля 1973 г. Родился наш город Сосновый Бор</vt:lpstr>
      <vt:lpstr>Имя городу дала сама природа- Сосновый Бор</vt:lpstr>
      <vt:lpstr>Героическая земля </vt:lpstr>
      <vt:lpstr>Сражение на реке Воронка</vt:lpstr>
      <vt:lpstr>Мемориал Устье</vt:lpstr>
      <vt:lpstr>     ЛАЭС. Турбина дала ток в 10 часов 55 минут 16 июня 1981 года.</vt:lpstr>
      <vt:lpstr>Памятник Александрову.</vt:lpstr>
      <vt:lpstr>Андерсенград.</vt:lpstr>
      <vt:lpstr>Необычная архитектура города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Сосновый Бор   </dc:title>
  <cp:lastModifiedBy> новикова</cp:lastModifiedBy>
  <cp:revision>11</cp:revision>
  <dcterms:modified xsi:type="dcterms:W3CDTF">2013-09-14T18:32:28Z</dcterms:modified>
</cp:coreProperties>
</file>