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6" r:id="rId2"/>
    <p:sldId id="282" r:id="rId3"/>
    <p:sldId id="278" r:id="rId4"/>
    <p:sldId id="279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80" r:id="rId13"/>
    <p:sldId id="281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2E64C3E-5963-407B-BE19-BE04248E3C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3799-672E-49EA-A475-48A8B674F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79010-8FB5-405D-B65F-04F3264CD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23765-9034-4880-8811-56C048BAD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08747-E4A2-4A4F-BB0C-206A8424EA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3EAD8-4AAE-4324-97A9-6C2FDD6BDD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ABC945-6718-42ED-8C96-CDCF597201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81671-D69F-488E-8F9C-9CE8DBD041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48587-34A8-4A30-AA05-05AE9C0945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4DE30-C36A-416C-B6E8-6CDA7556F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22075-5AC3-4006-835B-8279045EA5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2FFA074-D787-46ED-A97E-223FDC2683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09" r:id="rId2"/>
    <p:sldLayoutId id="2147483810" r:id="rId3"/>
    <p:sldLayoutId id="2147483811" r:id="rId4"/>
    <p:sldLayoutId id="2147483818" r:id="rId5"/>
    <p:sldLayoutId id="2147483819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323850" y="765175"/>
            <a:ext cx="8229600" cy="1066800"/>
          </a:xfrm>
        </p:spPr>
        <p:txBody>
          <a:bodyPr/>
          <a:lstStyle/>
          <a:p>
            <a:pPr eaLnBrk="1" hangingPunct="1"/>
            <a:r>
              <a:rPr lang="ru-RU" smtClean="0"/>
              <a:t>ПРЕДПРИЯТИЕ СЕГОДНЯ</a:t>
            </a:r>
          </a:p>
        </p:txBody>
      </p:sp>
      <p:pic>
        <p:nvPicPr>
          <p:cNvPr id="17411" name="Содержимое 3" descr="Рисунок2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85813" y="1857375"/>
            <a:ext cx="7715250" cy="4524375"/>
          </a:xfrm>
        </p:spPr>
      </p:pic>
    </p:spTree>
  </p:cSld>
  <p:clrMapOvr>
    <a:masterClrMapping/>
  </p:clrMapOvr>
  <p:transition>
    <p:wipe dir="r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935163"/>
          <a:ext cx="6096000" cy="2986087"/>
        </p:xfrm>
        <a:graphic>
          <a:graphicData uri="http://schemas.openxmlformats.org/drawingml/2006/table">
            <a:tbl>
              <a:tblPr/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Е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Т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Ш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Ф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Б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Р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С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О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Р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Т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В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Н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Я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Л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Б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Ш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Л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Ь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О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Г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О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Н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Я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Л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952625"/>
          <a:ext cx="6096000" cy="2952750"/>
        </p:xfrm>
        <a:graphic>
          <a:graphicData uri="http://schemas.openxmlformats.org/drawingml/2006/table">
            <a:tbl>
              <a:tblPr/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Е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Т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Ш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Ф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Б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Р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С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О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Р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Т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В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Н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Я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Л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Б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Ш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Л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Ь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О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Г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О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Н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Я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Л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Р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О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Д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Н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778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8675" name="Содержимое 3" descr="0013-013-Mne-bylo-prijatno-rabotat-s-vami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85813" y="1000125"/>
            <a:ext cx="7715250" cy="5573713"/>
          </a:xfrm>
        </p:spPr>
      </p:pic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9699" name="Содержимое 3" descr="Slaidd18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0825" y="765175"/>
            <a:ext cx="8569325" cy="5808663"/>
          </a:xfrm>
        </p:spPr>
      </p:pic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500063" y="3143250"/>
            <a:ext cx="8229600" cy="1069975"/>
          </a:xfrm>
        </p:spPr>
        <p:txBody>
          <a:bodyPr/>
          <a:lstStyle/>
          <a:p>
            <a:pPr marL="44450" algn="ctr" eaLnBrk="1" hangingPunct="1"/>
            <a:r>
              <a:rPr lang="ru-RU" smtClean="0"/>
              <a:t>УЛИЦА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В словаре В. Даля можно прочитать: </a:t>
            </a:r>
            <a:br>
              <a:rPr lang="ru-RU" smtClean="0"/>
            </a:br>
            <a:r>
              <a:rPr lang="ru-RU" b="1" i="1" u="sng" smtClean="0"/>
              <a:t>Улица </a:t>
            </a:r>
            <a:r>
              <a:rPr lang="ru-RU" smtClean="0"/>
              <a:t>– простор меж двух порядков домов; полоса, проезд, дорога, оставляемая промеж рядами домов (В.Даль) </a:t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ransition>
    <p:wipe dir="u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.</a:t>
            </a:r>
          </a:p>
        </p:txBody>
      </p:sp>
      <p:pic>
        <p:nvPicPr>
          <p:cNvPr id="19459" name="Содержимое 3" descr="Катушка муз. 028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42938" y="1428750"/>
            <a:ext cx="7924800" cy="5002213"/>
          </a:xfrm>
        </p:spPr>
      </p:pic>
    </p:spTree>
  </p:cSld>
  <p:clrMapOvr>
    <a:masterClrMapping/>
  </p:clrMapOvr>
  <p:transition>
    <p:wipe dir="r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68313" y="5373688"/>
            <a:ext cx="8229600" cy="1069975"/>
          </a:xfrm>
        </p:spPr>
        <p:txBody>
          <a:bodyPr/>
          <a:lstStyle/>
          <a:p>
            <a:pPr eaLnBrk="1" hangingPunct="1"/>
            <a:r>
              <a:rPr lang="ru-RU" sz="1400" b="1" smtClean="0"/>
              <a:t>1.Город, в котором ты живешь.</a:t>
            </a:r>
            <a:br>
              <a:rPr lang="ru-RU" sz="1400" b="1" smtClean="0"/>
            </a:br>
            <a:r>
              <a:rPr lang="ru-RU" sz="1400" b="1" smtClean="0"/>
              <a:t>2.Какое предприятие появилось в Петушках 100 лет назад.</a:t>
            </a:r>
            <a:br>
              <a:rPr lang="ru-RU" sz="1400" b="1" smtClean="0"/>
            </a:br>
            <a:r>
              <a:rPr lang="ru-RU" sz="1400" b="1" smtClean="0"/>
              <a:t>3.Название одной из улиц нашего района.</a:t>
            </a:r>
            <a:br>
              <a:rPr lang="ru-RU" sz="1400" b="1" smtClean="0"/>
            </a:br>
            <a:r>
              <a:rPr lang="ru-RU" sz="1400" b="1" smtClean="0"/>
              <a:t>4. Место проведения досуга работников Шпульно-катушечной фабрики.</a:t>
            </a:r>
            <a:br>
              <a:rPr lang="ru-RU" sz="1400" b="1" smtClean="0"/>
            </a:br>
            <a:r>
              <a:rPr lang="ru-RU" sz="1400" b="1" smtClean="0"/>
              <a:t>5. Элементы ткацкого станка, которые выпускала фабрика</a:t>
            </a:r>
            <a:br>
              <a:rPr lang="ru-RU" sz="1400" b="1" smtClean="0"/>
            </a:br>
            <a:r>
              <a:rPr lang="ru-RU" sz="1400" b="1" smtClean="0"/>
              <a:t>6. Деталь ткацкого станка , сообщающая при помощи гонка́ движение челноку</a:t>
            </a:r>
            <a:br>
              <a:rPr lang="ru-RU" sz="1400" b="1" smtClean="0"/>
            </a:br>
            <a:r>
              <a:rPr lang="ru-RU" sz="1400" b="1" smtClean="0"/>
              <a:t>7. Что такое для вас район «Катушка»</a:t>
            </a:r>
            <a:br>
              <a:rPr lang="ru-RU" sz="1400" b="1" smtClean="0"/>
            </a:br>
            <a:r>
              <a:rPr lang="ru-RU" sz="1400" b="1" smtClean="0"/>
              <a:t>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288" y="620713"/>
          <a:ext cx="8280916" cy="3960439"/>
        </p:xfrm>
        <a:graphic>
          <a:graphicData uri="http://schemas.openxmlformats.org/drawingml/2006/table">
            <a:tbl>
              <a:tblPr/>
              <a:tblGrid>
                <a:gridCol w="591495"/>
                <a:gridCol w="591493"/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</a:tblGrid>
              <a:tr h="565777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ш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65777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804" marR="6804" marT="68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1851025"/>
          <a:ext cx="6096006" cy="3155877"/>
        </p:xfrm>
        <a:graphic>
          <a:graphicData uri="http://schemas.openxmlformats.org/drawingml/2006/table">
            <a:tbl>
              <a:tblPr/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Е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Т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Ш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т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ш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640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868488"/>
          <a:ext cx="6096006" cy="3122022"/>
        </p:xfrm>
        <a:graphic>
          <a:graphicData uri="http://schemas.openxmlformats.org/drawingml/2006/table">
            <a:tbl>
              <a:tblPr/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Е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Т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Ш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Ф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Б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Р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т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ш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266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884363"/>
          <a:ext cx="6096006" cy="3088167"/>
        </p:xfrm>
        <a:graphic>
          <a:graphicData uri="http://schemas.openxmlformats.org/drawingml/2006/table">
            <a:tbl>
              <a:tblPr/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Е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Т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Ш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Ф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Б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Р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С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О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Р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Т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В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Н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Я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ш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368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901825"/>
          <a:ext cx="6096006" cy="3054312"/>
        </p:xfrm>
        <a:graphic>
          <a:graphicData uri="http://schemas.openxmlformats.org/drawingml/2006/table">
            <a:tbl>
              <a:tblPr/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Е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Т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Ш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Ф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Б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Р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С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П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О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Р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Т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В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Н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Я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Л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У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Б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ш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а</a:t>
                      </a:r>
                      <a:endParaRPr lang="ru-RU" sz="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800" dirty="0">
                        <a:latin typeface="Calibri"/>
                      </a:endParaRPr>
                    </a:p>
                  </a:txBody>
                  <a:tcPr marL="48986" marR="4898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471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919288"/>
          <a:ext cx="6096000" cy="3022600"/>
        </p:xfrm>
        <a:graphic>
          <a:graphicData uri="http://schemas.openxmlformats.org/drawingml/2006/table">
            <a:tbl>
              <a:tblPr/>
              <a:tblGrid>
                <a:gridCol w="434975"/>
                <a:gridCol w="436563"/>
                <a:gridCol w="434975"/>
                <a:gridCol w="434975"/>
                <a:gridCol w="434975"/>
                <a:gridCol w="436562"/>
                <a:gridCol w="434975"/>
                <a:gridCol w="434975"/>
                <a:gridCol w="436563"/>
                <a:gridCol w="434975"/>
                <a:gridCol w="434975"/>
                <a:gridCol w="434975"/>
                <a:gridCol w="436562"/>
                <a:gridCol w="434975"/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П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Е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Т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У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Ш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К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И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Ф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А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Б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Р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И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К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А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С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П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О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Р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Т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И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В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Н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А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Я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К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Л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У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Б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Ш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П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У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Л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Ь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К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к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а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8986" marR="48986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200</TotalTime>
  <Words>289</Words>
  <Application>Microsoft Office PowerPoint</Application>
  <PresentationFormat>Экран (4:3)</PresentationFormat>
  <Paragraphs>452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ПРЕДПРИЯТИЕ СЕГОДНЯ</vt:lpstr>
      <vt:lpstr>УЛИЦА  В словаре В. Даля можно прочитать:  Улица – простор меж двух порядков домов; полоса, проезд, дорога, оставляемая промеж рядами домов (В.Даль)  </vt:lpstr>
      <vt:lpstr>.</vt:lpstr>
      <vt:lpstr>1.Город, в котором ты живешь. 2.Какое предприятие появилось в Петушках 100 лет назад. 3.Название одной из улиц нашего района. 4. Место проведения досуга работников Шпульно-катушечной фабрики. 5. Элементы ткацкого станка, которые выпускала фабрика 6. Деталь ткацкого станка , сообщающая при помощи гонка́ движение челноку 7. Что такое для вас район «Катушка» 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Рита</dc:creator>
  <cp:lastModifiedBy>Admin</cp:lastModifiedBy>
  <cp:revision>25</cp:revision>
  <dcterms:created xsi:type="dcterms:W3CDTF">2012-10-03T17:58:18Z</dcterms:created>
  <dcterms:modified xsi:type="dcterms:W3CDTF">2013-09-23T21:21:31Z</dcterms:modified>
</cp:coreProperties>
</file>