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7" r:id="rId3"/>
    <p:sldId id="270" r:id="rId4"/>
    <p:sldId id="265" r:id="rId5"/>
    <p:sldId id="271" r:id="rId6"/>
    <p:sldId id="272" r:id="rId7"/>
    <p:sldId id="273" r:id="rId8"/>
    <p:sldId id="274" r:id="rId9"/>
    <p:sldId id="275" r:id="rId10"/>
    <p:sldId id="290" r:id="rId11"/>
    <p:sldId id="291" r:id="rId12"/>
    <p:sldId id="292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7B41A3A-0F71-4B8D-A625-AD67FFED2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7A104-18C5-4142-9CD1-45F5038C4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8B1D2-93DC-4B59-A243-C742DA00F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A004F-4BDA-45D6-8363-AC480AB80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410C3-C6DB-4520-8539-81A8197D9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F445D-27E5-485B-BF5E-A4AFD361F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AA020D8-439F-485B-B132-5C89E6D46C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BAA34-3A8C-4E98-BFDF-D9434B757E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DC6B3-F5DC-433F-A606-BBA8CADCF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B0A69-63F5-462F-BC43-05DD43572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1C7BD-EB81-4677-B7BC-CBED049E4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B9F1CA3-969F-45BC-9C2C-B47916AB0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09" r:id="rId2"/>
    <p:sldLayoutId id="2147483810" r:id="rId3"/>
    <p:sldLayoutId id="2147483811" r:id="rId4"/>
    <p:sldLayoutId id="2147483818" r:id="rId5"/>
    <p:sldLayoutId id="2147483819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est-fortress.by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765175"/>
            <a:ext cx="77724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Презентация занятия по краеведению в 3-4 классах</a:t>
            </a:r>
            <a:br>
              <a:rPr lang="ru-RU" sz="3200" i="1" dirty="0" smtClean="0">
                <a:latin typeface="Arial" pitchFamily="34" charset="0"/>
                <a:cs typeface="Arial" pitchFamily="34" charset="0"/>
              </a:rPr>
            </a:b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«История моей малой Родины»</a:t>
            </a:r>
            <a:br>
              <a:rPr lang="ru-RU" sz="3200" i="1" dirty="0" smtClean="0">
                <a:latin typeface="Arial" pitchFamily="34" charset="0"/>
                <a:cs typeface="Arial" pitchFamily="34" charset="0"/>
              </a:rPr>
            </a:b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по теме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900488"/>
            <a:ext cx="4953000" cy="1752600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4000" b="1" dirty="0" smtClean="0">
                <a:latin typeface="Batang" pitchFamily="18" charset="-127"/>
                <a:ea typeface="Batang" pitchFamily="18" charset="-127"/>
              </a:rPr>
              <a:t>МОЙ РОДНОЙ РАЙОН 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4000" b="1" dirty="0" smtClean="0">
                <a:latin typeface="Batang" pitchFamily="18" charset="-127"/>
                <a:ea typeface="Batang" pitchFamily="18" charset="-127"/>
              </a:rPr>
              <a:t>«КАТУШКА»</a:t>
            </a:r>
            <a:endParaRPr lang="ru-RU" sz="4000" b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Содержимое 4" descr="fotov0300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0"/>
            <a:ext cx="2819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 txBox="1">
            <a:spLocks/>
          </p:cNvSpPr>
          <p:nvPr/>
        </p:nvSpPr>
        <p:spPr>
          <a:xfrm>
            <a:off x="3124200" y="1600200"/>
            <a:ext cx="5641975" cy="4876800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365125" indent="-255588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/>
            </a:pPr>
            <a:r>
              <a:rPr lang="ru-RU" sz="4900">
                <a:latin typeface="+mn-lt"/>
              </a:rPr>
              <a:t>Прусаков Василий Иванович (4.1914-?), родился в с. Старые Петушки Петушинского района, строгальщик шпульно-катушечной фабрики.</a:t>
            </a:r>
          </a:p>
          <a:p>
            <a:pPr marL="365125" indent="-255588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/>
            </a:pPr>
            <a:r>
              <a:rPr lang="ru-RU" sz="4900">
                <a:latin typeface="+mn-lt"/>
              </a:rPr>
              <a:t>Призван в КА в 1940 г. Петушинским РВК, командир взвода 33-го инженерного полка, младший лейтенант.</a:t>
            </a:r>
          </a:p>
          <a:p>
            <a:pPr marL="365125" indent="-255588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/>
            </a:pPr>
            <a:r>
              <a:rPr lang="ru-RU" sz="4900">
                <a:latin typeface="+mn-lt"/>
              </a:rPr>
              <a:t>На день начала войны жил в Брестской крепости с семьей (жена и двое детей), ранен в голову, пленен, числится пропавшим без вести.</a:t>
            </a:r>
          </a:p>
          <a:p>
            <a:pPr marL="365125" indent="-255588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/>
            </a:pPr>
            <a:r>
              <a:rPr lang="ru-RU" sz="4900">
                <a:latin typeface="+mn-lt"/>
              </a:rPr>
              <a:t>Источник: http://www.65lp.avo.ru</a:t>
            </a:r>
          </a:p>
          <a:p>
            <a:pPr marL="365125" indent="-255588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/>
            </a:pPr>
            <a:r>
              <a:rPr lang="ru-RU" sz="4900">
                <a:latin typeface="+mn-lt"/>
              </a:rPr>
              <a:t>От редакции сайта "Владимирский край": согласно сведениям, размещённым на официальном сайте </a:t>
            </a:r>
            <a:r>
              <a:rPr lang="ru-RU" sz="4900">
                <a:latin typeface="+mn-lt"/>
                <a:hlinkClick r:id="rId3"/>
              </a:rPr>
              <a:t>мемориального комплекса "Брестская крепость"</a:t>
            </a:r>
            <a:r>
              <a:rPr lang="ru-RU" sz="4900">
                <a:latin typeface="+mn-lt"/>
              </a:rPr>
              <a:t>, Прусаков Василий Иванович погиб 22 июня 1941 года, его имя вынесено на гранитные плиты мемориала.</a:t>
            </a:r>
          </a:p>
          <a:p>
            <a:pPr marL="365125" indent="-255588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/>
            </a:pPr>
            <a:endParaRPr lang="ru-RU" sz="2800" dirty="0">
              <a:latin typeface="+mn-lt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3200400" y="457200"/>
            <a:ext cx="1981200" cy="1447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ru-RU" sz="24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Прусаков Василий Иванович</a:t>
            </a:r>
            <a:br>
              <a:rPr lang="ru-RU" sz="240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/>
          <p:cNvSpPr txBox="1">
            <a:spLocks/>
          </p:cNvSpPr>
          <p:nvPr/>
        </p:nvSpPr>
        <p:spPr>
          <a:xfrm>
            <a:off x="500063" y="2071688"/>
            <a:ext cx="4040187" cy="571500"/>
          </a:xfrm>
          <a:prstGeom prst="rect">
            <a:avLst/>
          </a:prstGeom>
        </p:spPr>
        <p:txBody>
          <a:bodyPr/>
          <a:lstStyle/>
          <a:p>
            <a:pPr marL="365125" indent="-255588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/>
            </a:pPr>
            <a:r>
              <a:rPr lang="ru-RU" sz="2800" dirty="0">
                <a:latin typeface="+mn-lt"/>
              </a:rPr>
              <a:t>Рябова Екатерина</a:t>
            </a:r>
          </a:p>
        </p:txBody>
      </p:sp>
      <p:pic>
        <p:nvPicPr>
          <p:cNvPr id="15363" name="Содержимое 6" descr="0_54d41_3b003b8d_L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2571750"/>
            <a:ext cx="251936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Содержимое 7" descr="0_4c622_f8629b50_L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714625"/>
            <a:ext cx="2887663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4"/>
          <p:cNvSpPr txBox="1">
            <a:spLocks/>
          </p:cNvSpPr>
          <p:nvPr/>
        </p:nvSpPr>
        <p:spPr>
          <a:xfrm>
            <a:off x="457200" y="642938"/>
            <a:ext cx="8229600" cy="71437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 апреле грозного 1942года, в трудную для Родины годину, из Петушков, из клуба шпульно-катушечной фабрики отправилась на фронт группа девушек-добровольцев.</a:t>
            </a:r>
            <a:b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Текст 5"/>
          <p:cNvSpPr txBox="1">
            <a:spLocks/>
          </p:cNvSpPr>
          <p:nvPr/>
        </p:nvSpPr>
        <p:spPr>
          <a:xfrm>
            <a:off x="4648200" y="2000250"/>
            <a:ext cx="4040188" cy="642938"/>
          </a:xfrm>
          <a:prstGeom prst="rect">
            <a:avLst/>
          </a:prstGeom>
        </p:spPr>
        <p:txBody>
          <a:bodyPr/>
          <a:lstStyle/>
          <a:p>
            <a:pPr marL="365125" indent="-255588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/>
            </a:pPr>
            <a:r>
              <a:rPr lang="ru-RU" sz="2800" dirty="0">
                <a:latin typeface="+mn-lt"/>
              </a:rPr>
              <a:t>Владимирова Нина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/>
          </p:cNvSpPr>
          <p:nvPr/>
        </p:nvSpPr>
        <p:spPr>
          <a:xfrm>
            <a:off x="457200" y="533400"/>
            <a:ext cx="4040188" cy="762000"/>
          </a:xfrm>
          <a:prstGeom prst="rect">
            <a:avLst/>
          </a:prstGeom>
        </p:spPr>
        <p:txBody>
          <a:bodyPr/>
          <a:lstStyle/>
          <a:p>
            <a:pPr marL="365125" indent="-255588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/>
            </a:pPr>
            <a:r>
              <a:rPr lang="ru-RU" sz="2800">
                <a:latin typeface="+mn-lt"/>
              </a:rPr>
              <a:t>Бровкина Клавдия</a:t>
            </a:r>
            <a:endParaRPr lang="ru-RU" sz="2800" dirty="0">
              <a:latin typeface="+mn-lt"/>
            </a:endParaRPr>
          </a:p>
        </p:txBody>
      </p:sp>
      <p:pic>
        <p:nvPicPr>
          <p:cNvPr id="16387" name="Содержимое 6" descr="0_54d44_9cce8a3b_L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00200"/>
            <a:ext cx="2566988" cy="391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Содержимое 7" descr="0_54d40_2461bc08_L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071688"/>
            <a:ext cx="3082925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457200" y="155575"/>
            <a:ext cx="8229600" cy="301625"/>
          </a:xfrm>
          <a:prstGeom prst="rect">
            <a:avLst/>
          </a:prstGeom>
        </p:spPr>
        <p:txBody>
          <a:bodyPr>
            <a:normAutofit fontScale="37500" lnSpcReduction="20000"/>
          </a:bodyPr>
          <a:lstStyle/>
          <a:p>
            <a:pPr eaLnBrk="0" hangingPunct="0">
              <a:defRPr/>
            </a:pPr>
            <a:r>
              <a:rPr lang="ru-RU" sz="40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  <a:endParaRPr lang="ru-RU" sz="4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Текст 5"/>
          <p:cNvSpPr txBox="1">
            <a:spLocks/>
          </p:cNvSpPr>
          <p:nvPr/>
        </p:nvSpPr>
        <p:spPr>
          <a:xfrm>
            <a:off x="4724400" y="928688"/>
            <a:ext cx="4040188" cy="857250"/>
          </a:xfrm>
          <a:prstGeom prst="rect">
            <a:avLst/>
          </a:prstGeom>
        </p:spPr>
        <p:txBody>
          <a:bodyPr/>
          <a:lstStyle/>
          <a:p>
            <a:pPr marL="365125" indent="-255588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/>
            </a:pPr>
            <a:r>
              <a:rPr lang="ru-RU" sz="2800" dirty="0" err="1">
                <a:latin typeface="+mn-lt"/>
              </a:rPr>
              <a:t>Ботина</a:t>
            </a:r>
            <a:r>
              <a:rPr lang="ru-RU" sz="2800" dirty="0">
                <a:latin typeface="+mn-lt"/>
              </a:rPr>
              <a:t> 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.</a:t>
            </a:r>
          </a:p>
        </p:txBody>
      </p:sp>
      <p:pic>
        <p:nvPicPr>
          <p:cNvPr id="6147" name="Содержимое 4" descr="P1010832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571500"/>
            <a:ext cx="4038600" cy="3028950"/>
          </a:xfrm>
        </p:spPr>
      </p:pic>
      <p:pic>
        <p:nvPicPr>
          <p:cNvPr id="6148" name="Содержимое 5" descr="P1010833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857750" y="357188"/>
            <a:ext cx="4038600" cy="3028950"/>
          </a:xfrm>
        </p:spPr>
      </p:pic>
      <p:pic>
        <p:nvPicPr>
          <p:cNvPr id="6149" name="Содержимое 4" descr="P101083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3714750"/>
            <a:ext cx="382905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Содержимое 5" descr="P1010834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500438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.</a:t>
            </a:r>
          </a:p>
        </p:txBody>
      </p:sp>
      <p:pic>
        <p:nvPicPr>
          <p:cNvPr id="7171" name="Содержимое 4" descr="x_29c33d84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1341438"/>
            <a:ext cx="4362450" cy="3167062"/>
          </a:xfrm>
        </p:spPr>
      </p:pic>
      <p:pic>
        <p:nvPicPr>
          <p:cNvPr id="7172" name="Содержимое 5" descr="x_d165afb8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716463" y="2852738"/>
            <a:ext cx="4427537" cy="3460750"/>
          </a:xfrm>
        </p:spPr>
      </p:pic>
    </p:spTree>
  </p:cSld>
  <p:clrMapOvr>
    <a:masterClrMapping/>
  </p:clrMapOvr>
  <p:transition>
    <p:wedg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765175"/>
            <a:ext cx="8229600" cy="1066800"/>
          </a:xfrm>
        </p:spPr>
        <p:txBody>
          <a:bodyPr/>
          <a:lstStyle/>
          <a:p>
            <a:pPr eaLnBrk="1" hangingPunct="1"/>
            <a:r>
              <a:rPr lang="ru-RU" smtClean="0"/>
              <a:t>Знаменитые трубы «Катушки»</a:t>
            </a:r>
          </a:p>
        </p:txBody>
      </p:sp>
      <p:pic>
        <p:nvPicPr>
          <p:cNvPr id="8195" name="Picture 6" descr="круть и верть 13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00113" y="1773238"/>
            <a:ext cx="7632700" cy="4679950"/>
          </a:xfrm>
          <a:noFill/>
        </p:spPr>
      </p:pic>
    </p:spTree>
  </p:cSld>
  <p:clrMapOvr>
    <a:masterClrMapping/>
  </p:clrMapOvr>
  <p:transition>
    <p:wipe dir="d"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39750" y="620713"/>
            <a:ext cx="8229600" cy="1066800"/>
          </a:xfrm>
        </p:spPr>
        <p:txBody>
          <a:bodyPr/>
          <a:lstStyle/>
          <a:p>
            <a:pPr algn="ctr" eaLnBrk="1" hangingPunct="1"/>
            <a:r>
              <a:rPr lang="ru-RU" sz="2800" smtClean="0"/>
              <a:t>ПЕТУШИНСКАЯ ШПУЛЬНО-КАТУШУЧНАЯ ФАБРИКА</a:t>
            </a:r>
          </a:p>
        </p:txBody>
      </p:sp>
      <p:pic>
        <p:nvPicPr>
          <p:cNvPr id="9219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28688" y="2143125"/>
            <a:ext cx="7358062" cy="4525963"/>
          </a:xfrm>
        </p:spPr>
      </p:pic>
    </p:spTree>
  </p:cSld>
  <p:clrMapOvr>
    <a:masterClrMapping/>
  </p:clrMapOvr>
  <p:transition>
    <p:wipe dir="d"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.</a:t>
            </a:r>
          </a:p>
        </p:txBody>
      </p:sp>
      <p:pic>
        <p:nvPicPr>
          <p:cNvPr id="10243" name="Содержимое 4" descr="шпульный цех 001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620713"/>
            <a:ext cx="4572000" cy="3960812"/>
          </a:xfrm>
        </p:spPr>
      </p:pic>
      <p:pic>
        <p:nvPicPr>
          <p:cNvPr id="10244" name="Содержимое 7" descr="шпульный цех 003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140200" y="2492375"/>
            <a:ext cx="5003800" cy="3679825"/>
          </a:xfrm>
        </p:spPr>
      </p:pic>
    </p:spTree>
  </p:cSld>
  <p:clrMapOvr>
    <a:masterClrMapping/>
  </p:clrMapOvr>
  <p:transition>
    <p:wipe dir="d"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.</a:t>
            </a:r>
          </a:p>
        </p:txBody>
      </p:sp>
      <p:pic>
        <p:nvPicPr>
          <p:cNvPr id="11267" name="Содержимое 5" descr="шпульный цех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908050"/>
            <a:ext cx="4500563" cy="4068763"/>
          </a:xfrm>
        </p:spPr>
      </p:pic>
      <p:pic>
        <p:nvPicPr>
          <p:cNvPr id="11268" name="Содержимое 9" descr="Катушка муз. 004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500563" y="2133600"/>
            <a:ext cx="4643437" cy="3894138"/>
          </a:xfrm>
        </p:spPr>
      </p:pic>
    </p:spTree>
  </p:cSld>
  <p:clrMapOvr>
    <a:masterClrMapping/>
  </p:clrMapOvr>
  <p:transition>
    <p:wipe dir="d"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1" name="Содержимое 4" descr="шпульный цех 002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692150"/>
            <a:ext cx="9144000" cy="5881688"/>
          </a:xfrm>
        </p:spPr>
      </p:pic>
    </p:spTree>
  </p:cSld>
  <p:clrMapOvr>
    <a:masterClrMapping/>
  </p:clrMapOvr>
  <p:transition>
    <p:wipe dir="d"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5" name="Содержимое 3" descr="Катушка муз. 020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42938" y="642938"/>
            <a:ext cx="8143875" cy="5786437"/>
          </a:xfrm>
        </p:spPr>
      </p:pic>
    </p:spTree>
  </p:cSld>
  <p:clrMapOvr>
    <a:masterClrMapping/>
  </p:clrMapOvr>
  <p:transition>
    <p:wipe dir="d"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200</TotalTime>
  <Words>168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Городская</vt:lpstr>
      <vt:lpstr>Презентация занятия по краеведению в 3-4 классах «История моей малой Родины» по теме:</vt:lpstr>
      <vt:lpstr>.</vt:lpstr>
      <vt:lpstr>.</vt:lpstr>
      <vt:lpstr>Знаменитые трубы «Катушки»</vt:lpstr>
      <vt:lpstr>ПЕТУШИНСКАЯ ШПУЛЬНО-КАТУШУЧНАЯ ФАБРИКА</vt:lpstr>
      <vt:lpstr>.</vt:lpstr>
      <vt:lpstr>.</vt:lpstr>
      <vt:lpstr>Слайд 8</vt:lpstr>
      <vt:lpstr>Слайд 9</vt:lpstr>
      <vt:lpstr>Слайд 10</vt:lpstr>
      <vt:lpstr>Слайд 11</vt:lpstr>
      <vt:lpstr>Слайд 12</vt:lpstr>
    </vt:vector>
  </TitlesOfParts>
  <Company>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Рита</dc:creator>
  <cp:lastModifiedBy>Admin</cp:lastModifiedBy>
  <cp:revision>25</cp:revision>
  <dcterms:created xsi:type="dcterms:W3CDTF">2012-10-03T17:58:18Z</dcterms:created>
  <dcterms:modified xsi:type="dcterms:W3CDTF">2013-09-23T21:21:16Z</dcterms:modified>
</cp:coreProperties>
</file>