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60" r:id="rId4"/>
    <p:sldId id="258" r:id="rId5"/>
    <p:sldId id="259" r:id="rId6"/>
    <p:sldId id="262" r:id="rId7"/>
    <p:sldId id="261" r:id="rId8"/>
    <p:sldId id="25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3B88-BBD9-4E3E-A6FE-1D9CAD8744D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2ABA-F970-4F6B-978A-7AE75F24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0;&#1091;&#1088;&#1089;&#1099;\&#1055;&#1088;&#1077;&#1079;&#1077;&#1085;&#1090;&#1072;&#1094;&#1080;&#1080;%20&#1080;%20&#1090;&#1077;&#1084;&#1099;%20&#1091;&#1088;&#1086;&#1082;&#1086;&#1074;\2%20&#1082;&#1083;&#1072;&#1089;&#1089;%20(&#1087;&#1086;&#1091;&#1088;&#1086;&#1095;&#1085;&#1099;&#1077;%20&#1087;&#1083;&#1072;&#1085;&#1099;)\&#1059;&#1088;&#1086;&#1082;%206%20-%20&#171;&#1054;&#1089;&#1077;&#1085;&#1100;%20&#1087;&#1086;&#1101;&#1090;,%20&#1093;&#1091;&#1076;&#1086;&#1078;&#1085;&#1080;&#1082;,%20&#1082;&#1086;&#1084;&#1087;&#1086;&#1079;&#1080;&#1090;&#1086;&#1088;&#187;\&#1063;&#1072;&#1081;&#1082;&#1086;&#1074;&#1089;&#1082;&#1080;&#1081;%20&#1055;_10.)&#1048;&#1079;_&#1042;&#1088;&#1077;&#1084;&#1077;&#1085;%20&#1075;&#1086;&#1076;&#1072;_&#1054;&#1089;&#1077;&#1085;&#1085;&#1103;&#1103;%20&#1087;&#1077;&#1089;&#1085;&#1100;%20(&#1086;&#1082;&#1090;&#1103;&#1073;&#1088;&#1100;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91;&#1088;&#1089;&#1099;\&#1055;&#1088;&#1077;&#1079;&#1077;&#1085;&#1090;&#1072;&#1094;&#1080;&#1080;%20&#1080;%20&#1090;&#1077;&#1084;&#1099;%20&#1091;&#1088;&#1086;&#1082;&#1086;&#1074;\2%20&#1082;&#1083;&#1072;&#1089;&#1089;%20(&#1087;&#1086;&#1091;&#1088;&#1086;&#1095;&#1085;&#1099;&#1077;%20&#1087;&#1083;&#1072;&#1085;&#1099;)\&#1059;&#1088;&#1086;&#1082;%206%20-%20&#171;&#1054;&#1089;&#1077;&#1085;&#1100;%20&#1087;&#1086;&#1101;&#1090;,%20&#1093;&#1091;&#1076;&#1086;&#1078;&#1085;&#1080;&#1082;,%20&#1082;&#1086;&#1084;&#1087;&#1086;&#1079;&#1080;&#1090;&#1086;&#1088;&#187;\1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0;&#1091;&#1088;&#1089;&#1099;\&#1055;&#1088;&#1077;&#1079;&#1077;&#1085;&#1090;&#1072;&#1094;&#1080;&#1080;%20&#1080;%20&#1090;&#1077;&#1084;&#1099;%20&#1091;&#1088;&#1086;&#1082;&#1086;&#1074;\2%20&#1082;&#1083;&#1072;&#1089;&#1089;%20(&#1087;&#1086;&#1091;&#1088;&#1086;&#1095;&#1085;&#1099;&#1077;%20&#1087;&#1083;&#1072;&#1085;&#1099;)\&#1059;&#1088;&#1086;&#1082;%206%20-%20&#171;&#1054;&#1089;&#1077;&#1085;&#1100;%20&#1087;&#1086;&#1101;&#1090;,%20&#1093;&#1091;&#1076;&#1086;&#1078;&#1085;&#1080;&#1082;,%20&#1082;&#1086;&#1084;&#1087;&#1086;&#1079;&#1080;&#1090;&#1086;&#1088;&#187;\2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91;&#1088;&#1089;&#1099;\&#1055;&#1088;&#1077;&#1079;&#1077;&#1085;&#1090;&#1072;&#1094;&#1080;&#1080;%20&#1080;%20&#1090;&#1077;&#1084;&#1099;%20&#1091;&#1088;&#1086;&#1082;&#1086;&#1074;\2%20&#1082;&#1083;&#1072;&#1089;&#1089;%20(&#1087;&#1086;&#1091;&#1088;&#1086;&#1095;&#1085;&#1099;&#1077;%20&#1087;&#1083;&#1072;&#1085;&#1099;)\&#1059;&#1088;&#1086;&#1082;%206%20-%20&#171;&#1054;&#1089;&#1077;&#1085;&#1100;%20&#1087;&#1086;&#1101;&#1090;,%20&#1093;&#1091;&#1076;&#1086;&#1078;&#1085;&#1080;&#1082;,%20&#1082;&#1086;&#1084;&#1087;&#1086;&#1079;&#1080;&#1090;&#1086;&#1088;&#187;\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142984"/>
            <a:ext cx="3600448" cy="302897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Задача?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?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?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?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D:\картинки\54351122610932021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9187"/>
            <a:ext cx="4357691" cy="6363085"/>
          </a:xfrm>
          <a:prstGeom prst="rect">
            <a:avLst/>
          </a:prstGeom>
          <a:noFill/>
        </p:spPr>
      </p:pic>
      <p:pic>
        <p:nvPicPr>
          <p:cNvPr id="19459" name="Picture 3" descr="D:\картинки\71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8522397" cy="500066"/>
          </a:xfrm>
          <a:prstGeom prst="rect">
            <a:avLst/>
          </a:prstGeom>
          <a:noFill/>
        </p:spPr>
      </p:pic>
      <p:pic>
        <p:nvPicPr>
          <p:cNvPr id="19460" name="Picture 4" descr="C:\Users\Домашний\Desktop\b048da75f4c815e070f71b0d67b666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1524000" cy="1587500"/>
          </a:xfrm>
          <a:prstGeom prst="rect">
            <a:avLst/>
          </a:prstGeom>
          <a:noFill/>
        </p:spPr>
      </p:pic>
      <p:pic>
        <p:nvPicPr>
          <p:cNvPr id="19461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артинки\iiyNlC9yb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1475"/>
            <a:ext cx="5476893" cy="6486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4500594" cy="98903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свидания!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97582">
            <a:off x="1309769" y="1904327"/>
            <a:ext cx="2571349" cy="2253944"/>
          </a:xfrm>
          <a:prstGeom prst="rect">
            <a:avLst/>
          </a:prstGeom>
          <a:noFill/>
        </p:spPr>
      </p:pic>
      <p:pic>
        <p:nvPicPr>
          <p:cNvPr id="6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13814">
            <a:off x="818890" y="2469864"/>
            <a:ext cx="2571349" cy="2253944"/>
          </a:xfrm>
          <a:prstGeom prst="rect">
            <a:avLst/>
          </a:prstGeom>
          <a:noFill/>
        </p:spPr>
      </p:pic>
      <p:pic>
        <p:nvPicPr>
          <p:cNvPr id="20483" name="Picture 3" descr="D:\картинки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929198"/>
            <a:ext cx="1857375" cy="2466975"/>
          </a:xfrm>
          <a:prstGeom prst="rect">
            <a:avLst/>
          </a:prstGeom>
          <a:noFill/>
        </p:spPr>
      </p:pic>
      <p:pic>
        <p:nvPicPr>
          <p:cNvPr id="20484" name="Picture 4" descr="D:\картинки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1857376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ашний\Pictures\free-pictures-fall-autumn-colors-leaves-Mexicanwave-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81439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Тема урока: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Осень: </a:t>
            </a:r>
            <a:r>
              <a:rPr lang="ru-RU" sz="5400" b="1" dirty="0" smtClean="0">
                <a:solidFill>
                  <a:srgbClr val="FFFF00"/>
                </a:solidFill>
              </a:rPr>
              <a:t>поэт-художник-композитор</a:t>
            </a:r>
            <a:endParaRPr lang="ru-RU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12201"/>
          <a:stretch>
            <a:fillRect/>
          </a:stretch>
        </p:blipFill>
        <p:spPr bwMode="auto">
          <a:xfrm>
            <a:off x="0" y="3573016"/>
            <a:ext cx="2915816" cy="256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500306"/>
            <a:ext cx="3429024" cy="147002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Поэт, </a:t>
            </a:r>
            <a:br>
              <a:rPr lang="ru-RU" dirty="0" smtClean="0"/>
            </a:br>
            <a:r>
              <a:rPr lang="ru-RU" dirty="0" smtClean="0"/>
              <a:t>художник, </a:t>
            </a:r>
            <a:br>
              <a:rPr lang="ru-RU" dirty="0" smtClean="0"/>
            </a:br>
            <a:r>
              <a:rPr lang="ru-RU" dirty="0" smtClean="0"/>
              <a:t>композитор.</a:t>
            </a:r>
            <a:endParaRPr lang="ru-RU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843808" y="476672"/>
          <a:ext cx="3176241" cy="1844824"/>
        </p:xfrm>
        <a:graphic>
          <a:graphicData uri="http://schemas.openxmlformats.org/presentationml/2006/ole">
            <p:oleObj spid="_x0000_s5122" r:id="rId5" imgW="3589560" imgH="2085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3143240" y="3214686"/>
            <a:ext cx="2880320" cy="1584176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948264" y="404665"/>
          <a:ext cx="1767140" cy="1381261"/>
        </p:xfrm>
        <a:graphic>
          <a:graphicData uri="http://schemas.openxmlformats.org/presentationml/2006/ole">
            <p:oleObj spid="_x0000_s1026" r:id="rId3" imgW="722160" imgH="1001160" progId="">
              <p:embed/>
            </p:oleObj>
          </a:graphicData>
        </a:graphic>
      </p:graphicFrame>
      <p:sp>
        <p:nvSpPr>
          <p:cNvPr id="5" name="Выноска-облако 4"/>
          <p:cNvSpPr/>
          <p:nvPr/>
        </p:nvSpPr>
        <p:spPr>
          <a:xfrm>
            <a:off x="0" y="214290"/>
            <a:ext cx="2890548" cy="2451692"/>
          </a:xfrm>
          <a:prstGeom prst="cloudCallout">
            <a:avLst>
              <a:gd name="adj1" fmla="val -15615"/>
              <a:gd name="adj2" fmla="val 180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500042"/>
            <a:ext cx="1959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</a:rPr>
              <a:t>лово,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б</a:t>
            </a:r>
            <a:r>
              <a:rPr lang="ru-RU" sz="3600" b="1" dirty="0" smtClean="0">
                <a:solidFill>
                  <a:schemeClr val="bg1"/>
                </a:solidFill>
              </a:rPr>
              <a:t>умага,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</a:rPr>
              <a:t>еро.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14290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звуки,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отный лист,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оты,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узыкальный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нструмент.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1785926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3200" b="1" dirty="0" smtClean="0">
                <a:solidFill>
                  <a:srgbClr val="FFFF00"/>
                </a:solidFill>
              </a:rPr>
              <a:t>а</a:t>
            </a:r>
            <a:r>
              <a:rPr lang="ru-RU" sz="3200" b="1" dirty="0" smtClean="0">
                <a:solidFill>
                  <a:srgbClr val="92D050"/>
                </a:solidFill>
              </a:rPr>
              <a:t>с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Кисть,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карандаш.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12201"/>
          <a:stretch>
            <a:fillRect/>
          </a:stretch>
        </p:blipFill>
        <p:spPr bwMode="auto">
          <a:xfrm>
            <a:off x="0" y="4214818"/>
            <a:ext cx="259326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987824" y="4941168"/>
          <a:ext cx="2880320" cy="1673602"/>
        </p:xfrm>
        <a:graphic>
          <a:graphicData uri="http://schemas.openxmlformats.org/presentationml/2006/ole">
            <p:oleObj spid="_x0000_s1027" r:id="rId5" imgW="3589560" imgH="2085480" progId="">
              <p:embed/>
            </p:oleObj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2699792" cy="26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урсы\Презентации и темы уроков\2 класс (поурочные планы)\Урок 6 - «Осень поэт, художник, композитор»\3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000396" cy="3714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9058" y="500042"/>
            <a:ext cx="4786346" cy="5575745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Миновало лето,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наступила.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полях и в рощах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пусто и уныло.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Птички улетели,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дни короче,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солнышка не видно,</a:t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Тёмны, тёмны ночи.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4071942"/>
            <a:ext cx="3214710" cy="914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Алексей Николаевич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Плещеев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(1825-1893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3829048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Исаак Ильич Левитан</a:t>
            </a:r>
            <a:br>
              <a:rPr lang="ru-RU" sz="3600" dirty="0" smtClean="0"/>
            </a:br>
            <a:r>
              <a:rPr lang="ru-RU" sz="3600" dirty="0" smtClean="0"/>
              <a:t>1860-1900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Домашний\Desktop\9a73d3282c4ae67b116cf3e100bb21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810000" cy="4660900"/>
          </a:xfrm>
          <a:prstGeom prst="rect">
            <a:avLst/>
          </a:prstGeom>
          <a:noFill/>
        </p:spPr>
      </p:pic>
      <p:pic>
        <p:nvPicPr>
          <p:cNvPr id="6148" name="Picture 4" descr="C:\Users\Домашний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43182"/>
            <a:ext cx="5072066" cy="4214818"/>
          </a:xfrm>
          <a:prstGeom prst="rect">
            <a:avLst/>
          </a:prstGeom>
          <a:noFill/>
        </p:spPr>
      </p:pic>
      <p:pic>
        <p:nvPicPr>
          <p:cNvPr id="6149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89481">
            <a:off x="5517133" y="525924"/>
            <a:ext cx="2571349" cy="2253944"/>
          </a:xfrm>
          <a:prstGeom prst="rect">
            <a:avLst/>
          </a:prstGeom>
          <a:noFill/>
        </p:spPr>
      </p:pic>
      <p:pic>
        <p:nvPicPr>
          <p:cNvPr id="9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54911">
            <a:off x="3184185" y="-77612"/>
            <a:ext cx="2571349" cy="2253944"/>
          </a:xfrm>
          <a:prstGeom prst="rect">
            <a:avLst/>
          </a:prstGeom>
          <a:noFill/>
        </p:spPr>
      </p:pic>
      <p:pic>
        <p:nvPicPr>
          <p:cNvPr id="10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06556">
            <a:off x="7166522" y="-889075"/>
            <a:ext cx="2571349" cy="2253944"/>
          </a:xfrm>
          <a:prstGeom prst="rect">
            <a:avLst/>
          </a:prstGeom>
          <a:noFill/>
        </p:spPr>
      </p:pic>
      <p:pic>
        <p:nvPicPr>
          <p:cNvPr id="8" name="Чайковский П_10.)Из_Времен года_Осенняя песнь (октябр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72008"/>
            <a:ext cx="2428892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429132"/>
            <a:ext cx="3857652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   Ильич Чайковский</a:t>
            </a:r>
            <a:br>
              <a:rPr lang="ru-RU" dirty="0" smtClean="0"/>
            </a:br>
            <a:r>
              <a:rPr lang="ru-RU" dirty="0" smtClean="0"/>
              <a:t>(1840-1893)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48" y="714356"/>
            <a:ext cx="4572032" cy="45005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Цикл  «Времена года»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12 месяцев  -  12 пьес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Октябрь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(Осенняя песнь)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. И. Чайковский"/>
          <p:cNvPicPr>
            <a:picLocks noGr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72264" y="564357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:\картинки\osennie_pesni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0855" cy="3500438"/>
          </a:xfrm>
          <a:prstGeom prst="rect">
            <a:avLst/>
          </a:prstGeom>
          <a:noFill/>
        </p:spPr>
      </p:pic>
      <p:pic>
        <p:nvPicPr>
          <p:cNvPr id="21506" name="Picture 2" descr="D:\картинки\khor_dete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11468"/>
            <a:ext cx="4500594" cy="4078663"/>
          </a:xfrm>
          <a:prstGeom prst="rect">
            <a:avLst/>
          </a:prstGeom>
          <a:noFill/>
        </p:spPr>
      </p:pic>
      <p:pic>
        <p:nvPicPr>
          <p:cNvPr id="21510" name="Picture 6" descr="D:\картинки\sport_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44" y="5000636"/>
            <a:ext cx="1440449" cy="1387465"/>
          </a:xfrm>
          <a:prstGeom prst="rect">
            <a:avLst/>
          </a:prstGeom>
          <a:noFill/>
        </p:spPr>
      </p:pic>
      <p:pic>
        <p:nvPicPr>
          <p:cNvPr id="21511" name="Picture 7" descr="D:\картинки\Снимок5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85728"/>
            <a:ext cx="2238191" cy="2154259"/>
          </a:xfrm>
          <a:prstGeom prst="rect">
            <a:avLst/>
          </a:prstGeom>
          <a:noFill/>
        </p:spPr>
      </p:pic>
      <p:pic>
        <p:nvPicPr>
          <p:cNvPr id="21513" name="Picture 9" descr="D:\картинки\jivotniea-378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071942"/>
            <a:ext cx="1628775" cy="1114425"/>
          </a:xfrm>
          <a:prstGeom prst="rect">
            <a:avLst/>
          </a:prstGeom>
          <a:noFill/>
        </p:spPr>
      </p:pic>
      <p:pic>
        <p:nvPicPr>
          <p:cNvPr id="14" name="Picture 4" descr="D:\картинки\images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429264"/>
            <a:ext cx="1857376" cy="1428736"/>
          </a:xfrm>
          <a:prstGeom prst="rect">
            <a:avLst/>
          </a:prstGeom>
          <a:noFill/>
        </p:spPr>
      </p:pic>
      <p:pic>
        <p:nvPicPr>
          <p:cNvPr id="21514" name="Picture 10" descr="D:\картинки\gnom1.jpe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357562"/>
            <a:ext cx="952500" cy="1238250"/>
          </a:xfrm>
          <a:prstGeom prst="rect">
            <a:avLst/>
          </a:prstGeom>
          <a:noFill/>
        </p:spPr>
      </p:pic>
      <p:pic>
        <p:nvPicPr>
          <p:cNvPr id="1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786050" y="6000768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142984"/>
            <a:ext cx="3600448" cy="302897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Задача?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?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?</a:t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?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D:\картинки\54351122610932021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9187"/>
            <a:ext cx="4357691" cy="6363085"/>
          </a:xfrm>
          <a:prstGeom prst="rect">
            <a:avLst/>
          </a:prstGeom>
          <a:noFill/>
        </p:spPr>
      </p:pic>
      <p:pic>
        <p:nvPicPr>
          <p:cNvPr id="19459" name="Picture 3" descr="D:\картинки\71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86454"/>
            <a:ext cx="8522397" cy="500066"/>
          </a:xfrm>
          <a:prstGeom prst="rect">
            <a:avLst/>
          </a:prstGeom>
          <a:noFill/>
        </p:spPr>
      </p:pic>
      <p:pic>
        <p:nvPicPr>
          <p:cNvPr id="19460" name="Picture 4" descr="C:\Users\Домашний\Desktop\b048da75f4c815e070f71b0d67b666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71612"/>
            <a:ext cx="1524000" cy="1587500"/>
          </a:xfrm>
          <a:prstGeom prst="rect">
            <a:avLst/>
          </a:prstGeom>
          <a:noFill/>
        </p:spPr>
      </p:pic>
      <p:pic>
        <p:nvPicPr>
          <p:cNvPr id="19461" name="Picture 5" descr="C:\Users\Домашний\Desktop\ecf1d087aa0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357562"/>
            <a:ext cx="1500198" cy="1500198"/>
          </a:xfrm>
          <a:prstGeom prst="rect">
            <a:avLst/>
          </a:prstGeom>
          <a:noFill/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071670" y="107154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62</Words>
  <Application>Microsoft Office PowerPoint</Application>
  <PresentationFormat>Экран (4:3)</PresentationFormat>
  <Paragraphs>29</Paragraphs>
  <Slides>10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Задача? ?  ? ?</vt:lpstr>
      <vt:lpstr>Слайд 2</vt:lpstr>
      <vt:lpstr>Поэт,  художник,  композитор.</vt:lpstr>
      <vt:lpstr>Слайд 4</vt:lpstr>
      <vt:lpstr> Миновало лето, Осень наступила. На полях и в рощах пусто и уныло.  Птички улетели, стали дни короче, солнышка не видно, Тёмны, тёмны ночи.</vt:lpstr>
      <vt:lpstr>Исаак Ильич Левитан 1860-1900 </vt:lpstr>
      <vt:lpstr>Петр   Ильич Чайковский (1840-1893)</vt:lpstr>
      <vt:lpstr>Слайд 8</vt:lpstr>
      <vt:lpstr>Задача? ?  ? ?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45</cp:revision>
  <dcterms:created xsi:type="dcterms:W3CDTF">2014-10-07T09:34:59Z</dcterms:created>
  <dcterms:modified xsi:type="dcterms:W3CDTF">2014-10-07T17:57:38Z</dcterms:modified>
</cp:coreProperties>
</file>