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0541" autoAdjust="0"/>
  </p:normalViewPr>
  <p:slideViewPr>
    <p:cSldViewPr>
      <p:cViewPr varScale="1">
        <p:scale>
          <a:sx n="98" d="100"/>
          <a:sy n="98" d="100"/>
        </p:scale>
        <p:origin x="-35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34131-B4C4-4C9C-8DC4-5D097987CD6B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AA84E-C071-46EC-8086-828F9362D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 меня большая семья. Мы очень любим свой город. Нам нравится вместе гулять по чистым улицам, дышать свежим воздухом. Мы принимаем участие в</a:t>
            </a:r>
            <a:r>
              <a:rPr lang="ru-RU" baseline="0" dirty="0" smtClean="0"/>
              <a:t> мероприятиях, которые помогают сделать наш город чище. Самым важным достижением нашей семьи в этой сфере я считаю раздельный сбор отходов.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AA84E-C071-46EC-8086-828F9362DCB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 так давно в нашем  городе появились мусорные баки с жёлтыми крышками. Я спросил у</a:t>
            </a:r>
            <a:r>
              <a:rPr lang="ru-RU" baseline="0" dirty="0" smtClean="0"/>
              <a:t> папы, что это означает. Папа мне объяснил, что в эти контейнеры нужно выбрасывать мусор, который идёт на переработку. Например, пластиковые и стеклянные бутылки, пакеты, бумагу, картон и другие упаковки. Мы посоветовались с мамой и решили попробовать сортировать отходы и выбрасывать их в соответствующие контейнеры. Вот как мы это делаем</a:t>
            </a:r>
            <a:r>
              <a:rPr lang="ru-RU" baseline="0" dirty="0" smtClean="0"/>
              <a:t>. Мы делим все отходы на пищевые, перерабатываемые и макулатуру.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AA84E-C071-46EC-8086-828F9362DCB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Для пищевых отходов у нас на кухне отдельное ведро, в которое мы выбрасываем остатки пищи, очистки, косточки. Эти отходы мы выбрасываем в обычные контейнеры для мусора или в мусоропровод. Эти отходы вывозятся за город на свалку.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AA84E-C071-46EC-8086-828F9362DCB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Для отходов на переработку мы используем отдельное ведро. В него мы выбрасываем пакеты, пластиковые и стеклянные бутылки, бумажную и другую упаковку. Эти отходы мы выбрасываем в контейнеры РЕМОНДИС с  жёлтой крышкой. Затем</a:t>
            </a:r>
            <a:r>
              <a:rPr lang="ru-RU" baseline="0" dirty="0" smtClean="0"/>
              <a:t> эти отходы поступают на переработку. Из них делают разные упаковки, тротуарную плитку, одежду и многое другое.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AA84E-C071-46EC-8086-828F9362DCB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Отдельно мы складываем в коробку старые газеты, журналы. Это макулатура. Осенью всю собранную за год макулатуру я принесу в школу. Если макулатуры очень много или у</a:t>
            </a:r>
            <a:r>
              <a:rPr lang="ru-RU" baseline="0" dirty="0" smtClean="0"/>
              <a:t> вас нет возможности собирать её и сдавать отдельно, то её можно также выбрасывать в контейнеры с жёлтой крышкой. Переработка бумаги помогает сохранить наши леса. Из макулатуры изготавливают бумагу для газет и различную упаковку. 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AA84E-C071-46EC-8086-828F9362DCB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Многие</a:t>
            </a:r>
            <a:r>
              <a:rPr lang="ru-RU" baseline="0" dirty="0" smtClean="0"/>
              <a:t> из нас любят проводить каникулы в деревне. И если в городе без труда можно выбрасывать мусор в соответствующие контейнеры, то в маленьких деревнях мусорных контейнеров нет вообще. Как же быть? Мы с дедом придумали такой способ. Пищевые отходы мы выбрасываем в специальную яму, а перерабатываемые отходы мы собираем в большие мешки. Потом мой дед отвозит их в город и выбрасывает в контейнеры с жёлтой крышкой. Наш способ понравился соседям. И они следуют нашему примеру.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AA84E-C071-46EC-8086-828F9362DCB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Когда</a:t>
            </a:r>
            <a:r>
              <a:rPr lang="ru-RU" baseline="0" dirty="0" smtClean="0"/>
              <a:t> мы только начали разделять мусор, я заметил очень интересную деталь. Ведро для перерабатываемых отходов наполняется гораздо быстрее ведра для пищевых отходов. Получается, большую часть бытового мусора можно переработать и использовать вторично! Раздельный сбор отходов поможет уменьшить размеры свалок в несколько раз! Поверьте, раздельный сбор отходов не так сложно, а польза огромная! Друзья, давайте объединимся и сделаем свой город чище</a:t>
            </a:r>
            <a:r>
              <a:rPr lang="ru-RU" baseline="0" dirty="0" smtClean="0"/>
              <a:t>! Всё в наших руках!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AA84E-C071-46EC-8086-828F9362DCB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Раздельный сбор отходов в нашей семье</a:t>
            </a:r>
            <a:endParaRPr lang="ru-RU" b="1" dirty="0"/>
          </a:p>
        </p:txBody>
      </p:sp>
      <p:pic>
        <p:nvPicPr>
          <p:cNvPr id="5" name="Содержимое 4" descr="DSC_700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84733" y="1447800"/>
            <a:ext cx="7200083" cy="48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/>
          <a:lstStyle/>
          <a:p>
            <a:r>
              <a:rPr lang="ru-RU" b="1" dirty="0" smtClean="0"/>
              <a:t>Разделение бытовых отходов</a:t>
            </a:r>
            <a:endParaRPr lang="ru-RU" b="1" dirty="0"/>
          </a:p>
        </p:txBody>
      </p:sp>
      <p:pic>
        <p:nvPicPr>
          <p:cNvPr id="8" name="Содержимое 7" descr="мусор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57290" y="1643050"/>
            <a:ext cx="2357454" cy="1652959"/>
          </a:xfrm>
        </p:spPr>
      </p:pic>
      <p:pic>
        <p:nvPicPr>
          <p:cNvPr id="11" name="Содержимое 7" descr="мусор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620" y="3357562"/>
            <a:ext cx="2357454" cy="1581518"/>
          </a:xfrm>
          <a:prstGeom prst="rect">
            <a:avLst/>
          </a:prstGeom>
        </p:spPr>
      </p:pic>
      <p:pic>
        <p:nvPicPr>
          <p:cNvPr id="12" name="Содержимое 7" descr="мусо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4963720"/>
            <a:ext cx="2357454" cy="15839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57290" y="1214422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Пищевые отходы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500430" y="2928934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Отходы на переработку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357950" y="4572008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Макулатура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Пищевые отходы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428736"/>
            <a:ext cx="4023360" cy="64008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Для пищевых отходов у нас на кухне отдельное ведро, в которое мы выбрасываем остатки пищи, очистки, косточки.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14876" y="1428736"/>
            <a:ext cx="4023360" cy="64008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Эти отходы мы выбрасываем в обычные контейнеры для мусора или в мусоропровод</a:t>
            </a:r>
            <a:endParaRPr lang="ru-RU" dirty="0"/>
          </a:p>
        </p:txBody>
      </p:sp>
      <p:pic>
        <p:nvPicPr>
          <p:cNvPr id="7" name="Содержимое 6" descr="IMG_9747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500063" y="2906316"/>
            <a:ext cx="4022725" cy="3017044"/>
          </a:xfrm>
        </p:spPr>
      </p:pic>
      <p:pic>
        <p:nvPicPr>
          <p:cNvPr id="8" name="Содержимое 7" descr="IMG_9750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 rot="5400000">
            <a:off x="4714875" y="2906316"/>
            <a:ext cx="4022725" cy="30170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Перерабатываемые отходы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428736"/>
            <a:ext cx="4023360" cy="64008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 smtClean="0"/>
              <a:t>Для отходов на переработку мы используем отдельное ведро. В него мы выбрасываем пакеты, пластиковые </a:t>
            </a:r>
            <a:r>
              <a:rPr lang="ru-RU" dirty="0" smtClean="0"/>
              <a:t>бутылки</a:t>
            </a:r>
            <a:r>
              <a:rPr lang="ru-RU" dirty="0" smtClean="0"/>
              <a:t>, бумажную и другую упаковку.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14876" y="1428736"/>
            <a:ext cx="4023360" cy="64008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Эти отходы мы выбрасываем в контейнеры РЕМОНДИС с  жёлтой крышкой</a:t>
            </a:r>
            <a:endParaRPr lang="ru-RU" dirty="0"/>
          </a:p>
        </p:txBody>
      </p:sp>
      <p:pic>
        <p:nvPicPr>
          <p:cNvPr id="7" name="Содержимое 6" descr="IMG_9746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500063" y="2906316"/>
            <a:ext cx="4022725" cy="3017044"/>
          </a:xfrm>
        </p:spPr>
      </p:pic>
      <p:pic>
        <p:nvPicPr>
          <p:cNvPr id="8" name="Содержимое 7" descr="IMG_9756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714875" y="2906316"/>
            <a:ext cx="4022725" cy="30170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Макулатура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428736"/>
            <a:ext cx="4023360" cy="64008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Отдельно мы складываем в коробку старые газеты, журналы. Это макулатура.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14876" y="1428736"/>
            <a:ext cx="4023360" cy="64008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Осенью всю собранную за год макулатуру я принесу в школу</a:t>
            </a:r>
            <a:endParaRPr lang="ru-RU" dirty="0"/>
          </a:p>
        </p:txBody>
      </p:sp>
      <p:pic>
        <p:nvPicPr>
          <p:cNvPr id="7" name="Содержимое 6" descr="IMG_9748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500063" y="2906316"/>
            <a:ext cx="4022725" cy="3017044"/>
          </a:xfrm>
        </p:spPr>
      </p:pic>
      <p:pic>
        <p:nvPicPr>
          <p:cNvPr id="8" name="Содержимое 7" descr="IMG_9759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714875" y="2906316"/>
            <a:ext cx="4022725" cy="30170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 как у нас в деревне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Если этот слайд нужен, то фото сделаем на каникулах.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42852"/>
            <a:ext cx="807246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Сделаем наш любимый город чище</a:t>
            </a:r>
            <a:endParaRPr lang="ru-RU" b="1" dirty="0"/>
          </a:p>
        </p:txBody>
      </p:sp>
      <p:pic>
        <p:nvPicPr>
          <p:cNvPr id="4" name="Содержимое 3" descr="IMG_3186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514872" y="1571612"/>
            <a:ext cx="3498056" cy="4616463"/>
          </a:xfrm>
        </p:spPr>
      </p:pic>
      <p:pic>
        <p:nvPicPr>
          <p:cNvPr id="6" name="Содержимое 5" descr="IMG_3720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276850" y="2484437"/>
            <a:ext cx="3657600" cy="2743200"/>
          </a:xfrm>
        </p:spPr>
      </p:pic>
      <p:sp>
        <p:nvSpPr>
          <p:cNvPr id="7" name="TextBox 6"/>
          <p:cNvSpPr txBox="1"/>
          <p:nvPr/>
        </p:nvSpPr>
        <p:spPr>
          <a:xfrm>
            <a:off x="5429256" y="5500702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</a:rPr>
              <a:t>Всё в наших руках!</a:t>
            </a:r>
            <a:endParaRPr lang="ru-RU" sz="28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155</TotalTime>
  <Words>608</Words>
  <PresentationFormat>Экран (4:3)</PresentationFormat>
  <Paragraphs>32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Раздельный сбор отходов в нашей семье</vt:lpstr>
      <vt:lpstr>Разделение бытовых отходов</vt:lpstr>
      <vt:lpstr>Пищевые отходы</vt:lpstr>
      <vt:lpstr>Перерабатываемые отходы</vt:lpstr>
      <vt:lpstr>Макулатура</vt:lpstr>
      <vt:lpstr>А как у нас в деревне</vt:lpstr>
      <vt:lpstr>Сделаем наш любимый город чище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Раздельный сбор отходов в нашей семье</dc:title>
  <dc:creator>MAX</dc:creator>
  <cp:lastModifiedBy>MAX</cp:lastModifiedBy>
  <cp:revision>23</cp:revision>
  <dcterms:created xsi:type="dcterms:W3CDTF">2014-02-08T16:33:41Z</dcterms:created>
  <dcterms:modified xsi:type="dcterms:W3CDTF">2014-02-09T16:15:58Z</dcterms:modified>
</cp:coreProperties>
</file>