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78" r:id="rId2"/>
    <p:sldId id="279" r:id="rId3"/>
    <p:sldId id="276" r:id="rId4"/>
    <p:sldId id="280" r:id="rId5"/>
    <p:sldId id="273" r:id="rId6"/>
    <p:sldId id="274" r:id="rId7"/>
    <p:sldId id="277" r:id="rId8"/>
    <p:sldId id="281" r:id="rId9"/>
    <p:sldId id="268" r:id="rId10"/>
    <p:sldId id="28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D3537-6FDD-4CB6-8837-D5A6DC3ED8D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F82EA-48B5-46AF-8593-B7709F0122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E999FC9-DC16-4314-8B34-07A858F76FF5}" type="datetime1">
              <a:rPr lang="ru-RU" smtClean="0"/>
              <a:pPr/>
              <a:t>23.12.2014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C750059-110D-45EE-91F9-BD0F75D53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C093-C9C6-4BB8-AD80-D7E4CD03A8F2}" type="datetime1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0059-110D-45EE-91F9-BD0F75D53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C12F-D88A-40BD-9EE1-50C356AC9695}" type="datetime1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0059-110D-45EE-91F9-BD0F75D53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5D8214-06AF-4082-BA2E-2BB991BA76C8}" type="datetime1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0059-110D-45EE-91F9-BD0F75D53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89E82C0-FE87-4DB5-86EA-49C6556B6A2F}" type="datetime1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C750059-110D-45EE-91F9-BD0F75D5347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F5C78BE-5FE3-4E9F-BB70-2165ADD8AD5B}" type="datetime1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C750059-110D-45EE-91F9-BD0F75D53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124C3B6-A99A-4A1B-9C9A-EF92108C3212}" type="datetime1">
              <a:rPr lang="ru-RU" smtClean="0"/>
              <a:pPr/>
              <a:t>23.12.2014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C750059-110D-45EE-91F9-BD0F75D53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6A14-F83F-4AB4-884D-5BA22D0FA62F}" type="datetime1">
              <a:rPr lang="ru-RU" smtClean="0"/>
              <a:pPr/>
              <a:t>23.12.2014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0059-110D-45EE-91F9-BD0F75D53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A64ED8A-04BA-4C13-8466-894CDE361A5A}" type="datetime1">
              <a:rPr lang="ru-RU" smtClean="0"/>
              <a:pPr/>
              <a:t>23.12.2014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C750059-110D-45EE-91F9-BD0F75D53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815505D-88CC-4816-BFD5-9AB48EEBDC88}" type="datetime1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C750059-110D-45EE-91F9-BD0F75D53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6B16295-378D-4D5B-87B6-B8177F16AB73}" type="datetime1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C750059-110D-45EE-91F9-BD0F75D53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FB68240-4254-4178-BD8C-4175F54B4F59}" type="datetime1">
              <a:rPr lang="ru-RU" smtClean="0"/>
              <a:pPr/>
              <a:t>23.12.2014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C750059-110D-45EE-91F9-BD0F75D53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rotown.ru/pic/ruk_alexandr_mevsky_14.jpg" TargetMode="External"/><Relationship Id="rId2" Type="http://schemas.openxmlformats.org/officeDocument/2006/relationships/hyperlink" Target="http://www.vokrugsveta.ru/img/cmn/2006/10/23/011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ultandart.ru/uploads/posts_meta/content_pics/post-4ze3ziebet2b8sr3tfyz.jpg" TargetMode="External"/><Relationship Id="rId5" Type="http://schemas.openxmlformats.org/officeDocument/2006/relationships/hyperlink" Target="http://img11.nnm.ru/3/5/5/4/b/56cb5f6063a20511080d4461921.jpg" TargetMode="External"/><Relationship Id="rId4" Type="http://schemas.openxmlformats.org/officeDocument/2006/relationships/hyperlink" Target="http://s017.radikal.ru/i405/1110/db/a794c19c3cff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\Desktop\&#1091;&#1088;&#1086;&#1082;&#1080;%20&#1082;&#1086;&#1085;&#1082;&#1091;&#1088;&#1089;&#1072;\2%20&#1082;&#1083;%2012%20&#1091;&#1088;&#1086;&#1082;%20&#1040;&#1083;&#1077;&#1082;&#1089;&#1072;&#1085;&#1076;&#1088;%20&#1053;&#1077;&#1074;&#1089;&#1082;&#1080;&#1081;\03%20-%20&#1057;.%20&#1055;&#1088;&#1086;&#1082;&#1086;&#1092;&#1100;&#1077;&#1074;.%20&#1040;%20&#1080;%20&#1073;&#1099;&#1083;&#1086;%20&#1076;&#1077;&#1083;&#1086;%20&#1085;&#1072;%20&#1053;&#1077;&#1074;&#1077;-&#1088;&#1077;&#1082;&#1077;.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\Desktop\&#1091;&#1088;&#1086;&#1082;&#1080;%20&#1082;&#1086;&#1085;&#1082;&#1091;&#1088;&#1089;&#1072;\2%20&#1082;&#1083;%2012%20&#1091;&#1088;&#1086;&#1082;%20&#1040;&#1083;&#1077;&#1082;&#1089;&#1072;&#1085;&#1076;&#1088;%20&#1053;&#1077;&#1074;&#1089;&#1082;&#1080;&#1081;\04%20-%20&#1057;.%20&#1055;&#1088;&#1086;&#1082;&#1086;&#1092;&#1100;&#1077;&#1074;.%20&#1042;&#1089;&#1090;&#1072;&#1074;&#1072;&#1081;&#1090;&#1077;,%20&#1083;&#1102;&#1076;&#1080;%20&#1088;&#1091;&#1089;&#1089;&#1082;&#1080;&#1077;..mp3" TargetMode="Externa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0059-110D-45EE-91F9-BD0F75D53470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779912" y="4941168"/>
            <a:ext cx="5137836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Тарасова Надежда Николаевна</a:t>
            </a:r>
          </a:p>
          <a:p>
            <a:pPr algn="ctr"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Учитель музыки</a:t>
            </a:r>
          </a:p>
          <a:p>
            <a:pPr algn="ctr"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МБОУ СОШ №9</a:t>
            </a:r>
          </a:p>
          <a:p>
            <a:pPr algn="ctr"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г. Иваново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1640" y="1412776"/>
            <a:ext cx="6361972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Тема урока:</a:t>
            </a:r>
          </a:p>
          <a:p>
            <a:pPr algn="ctr"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«Святые земли русской. </a:t>
            </a:r>
          </a:p>
          <a:p>
            <a:pPr algn="ctr"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Александр Невский».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0059-110D-45EE-91F9-BD0F75D53470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51520" y="1052736"/>
            <a:ext cx="8496944" cy="369331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Использованная литература: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 Музыка: 1 – 4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Методическое пособие/Е.Д.Критская, Г.П.Сергеева,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  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Т.С.Шмагина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– М.: Просвещение, 2011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 Музыка: учебник  для учащихся 2 класс Е. Д. Критская, Г. П. Сергеева,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   Т. С.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Шмагина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– М.: Просвещение, 2008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3. Музыкальная хрестоматия 2 класс и диск.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Ссылки: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2"/>
              </a:rPr>
              <a:t>http://www.vokrugsveta.ru/img/cmn/2006/10/23/011.jpg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А.Невский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3"/>
              </a:rPr>
              <a:t>http://protown.ru/pic/ruk_alexandr_mevsky_14.jpg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4"/>
              </a:rPr>
              <a:t>http://s017.radikal.ru/i405/1110/db/a794c19c3cff.jpg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5"/>
              </a:rPr>
              <a:t>http://img11.nnm.ru/3/5/5/4/b/56cb5f6063a20511080d4461921.jpg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6"/>
              </a:rPr>
              <a:t>http://www.cultandart.ru/uploads/posts_meta/content_pics/post-4ze3ziebet2b8sr3tfyz.jpg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Прокофьев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0059-110D-45EE-91F9-BD0F75D53470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19458" name="Picture 2" descr="http://biographera.net/biographies/nevsky/nevsky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8640"/>
            <a:ext cx="7200800" cy="553406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11560" y="5877272"/>
            <a:ext cx="7488832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Александр Невский (1220-1263)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0059-110D-45EE-91F9-BD0F75D53470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3" name="Рисунок 2" descr="прокофьев.jpg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260648"/>
            <a:ext cx="4364558" cy="60143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79912" y="6093296"/>
            <a:ext cx="3429024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ambria" pitchFamily="18" charset="0"/>
                <a:cs typeface="Calibri" pitchFamily="34" charset="0"/>
              </a:rPr>
              <a:t>С.С. Прокофьев</a:t>
            </a:r>
            <a:endParaRPr lang="ru-RU" sz="2800" b="1" dirty="0">
              <a:latin typeface="Cambria" pitchFamily="18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0059-110D-45EE-91F9-BD0F75D5347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7435" y="1589972"/>
            <a:ext cx="8280920" cy="175432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Кантата – это крупное произведение, которое исполняют: оркестр, солисты и хор.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0059-110D-45EE-91F9-BD0F75D53470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4" name="Рисунок 3" descr="невский.jpg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88640"/>
            <a:ext cx="3384376" cy="6337783"/>
          </a:xfrm>
          <a:prstGeom prst="rect">
            <a:avLst/>
          </a:prstGeom>
        </p:spPr>
      </p:pic>
      <p:pic>
        <p:nvPicPr>
          <p:cNvPr id="5" name="Рисунок 4" descr="невский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404664"/>
            <a:ext cx="3096344" cy="6099799"/>
          </a:xfrm>
          <a:prstGeom prst="rect">
            <a:avLst/>
          </a:prstGeom>
        </p:spPr>
      </p:pic>
      <p:pic>
        <p:nvPicPr>
          <p:cNvPr id="7" name="03 - С. Прокофьев. А и было дело на Неве-реке.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139952" y="3356992"/>
            <a:ext cx="656456" cy="656456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460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0059-110D-45EE-91F9-BD0F75D53470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7170" name="Picture 2" descr="http://img11.nnm.ru/3/5/5/4/b/56cb5f6063a20511080d44619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2028"/>
            <a:ext cx="9144000" cy="4869180"/>
          </a:xfrm>
          <a:prstGeom prst="rect">
            <a:avLst/>
          </a:prstGeom>
          <a:noFill/>
        </p:spPr>
      </p:pic>
      <p:pic>
        <p:nvPicPr>
          <p:cNvPr id="6" name="04 - С. Прокофьев. Вставайте, люди русские.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452320" y="5445224"/>
            <a:ext cx="1088504" cy="1088504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298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0059-110D-45EE-91F9-BD0F75D53470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4" name="Рисунок 3" descr="невский.jp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88640"/>
            <a:ext cx="3384376" cy="6337783"/>
          </a:xfrm>
          <a:prstGeom prst="rect">
            <a:avLst/>
          </a:prstGeom>
        </p:spPr>
      </p:pic>
      <p:pic>
        <p:nvPicPr>
          <p:cNvPr id="5" name="Рисунок 4" descr="невски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404664"/>
            <a:ext cx="3096344" cy="6099799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0059-110D-45EE-91F9-BD0F75D53470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23528" y="1024324"/>
            <a:ext cx="8064896" cy="31085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Ребята, что вы узнали сегодня на уроке?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Чем прославился Александр Невский?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Почему его прозвали Невским?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Кто посвятил ему своё произведение?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Что такое кантата?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Какие музыкальные фрагменты звучали на уроке?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0059-110D-45EE-91F9-BD0F75D53470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547664" y="4653136"/>
            <a:ext cx="4714908" cy="1446550"/>
          </a:xfrm>
          <a:prstGeom prst="rect">
            <a:avLst/>
          </a:prstGeom>
          <a:solidFill>
            <a:srgbClr val="FF99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Bookman Old Style" pitchFamily="18" charset="0"/>
                <a:cs typeface="Calibri" pitchFamily="34" charset="0"/>
              </a:rPr>
              <a:t>ВЫ СЕГОДНЯ - МОЛОДЦЫ!!!</a:t>
            </a:r>
            <a:endParaRPr lang="ru-RU" sz="4400" b="1" dirty="0">
              <a:latin typeface="Bookman Old Style" pitchFamily="18" charset="0"/>
              <a:cs typeface="Calibri" pitchFamily="34" charset="0"/>
            </a:endParaRPr>
          </a:p>
        </p:txBody>
      </p:sp>
      <p:pic>
        <p:nvPicPr>
          <p:cNvPr id="5" name="Рисунок 4" descr="5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357166"/>
            <a:ext cx="4595818" cy="420517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627</TotalTime>
  <Words>106</Words>
  <Application>Microsoft Office PowerPoint</Application>
  <PresentationFormat>Экран (4:3)</PresentationFormat>
  <Paragraphs>34</Paragraphs>
  <Slides>10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67</cp:revision>
  <dcterms:created xsi:type="dcterms:W3CDTF">2011-08-07T15:04:57Z</dcterms:created>
  <dcterms:modified xsi:type="dcterms:W3CDTF">2014-12-23T13:35:07Z</dcterms:modified>
</cp:coreProperties>
</file>