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85" r:id="rId2"/>
    <p:sldId id="286" r:id="rId3"/>
    <p:sldId id="273" r:id="rId4"/>
    <p:sldId id="280" r:id="rId5"/>
    <p:sldId id="281" r:id="rId6"/>
    <p:sldId id="282" r:id="rId7"/>
    <p:sldId id="283" r:id="rId8"/>
    <p:sldId id="269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E4FF"/>
    <a:srgbClr val="631717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27083-0B52-4907-8F16-DDB13FF401C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09F7C-61C9-4B14-B5AE-B1D89DC02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166C16-7B9C-4A42-8671-8AC62600D6F0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AF50-3615-436F-AACB-EA4FBC7961EC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3DA0-EBF5-4BA7-8B57-9B1789D99C87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FDC7-57B9-4B1D-A752-79C2EEF3ABBD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AE8D-DBDF-4EEF-B247-33480CD4D189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2E5F-8C67-49C8-BD84-97DBCDFA2845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631E-78DF-4991-8240-72BE8976CFFA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C973-8EC6-47D2-BB57-4B9A169771A4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BB61-095A-4372-BF2D-931FDAE490A2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B558-12C8-43B2-8DA0-E90F4575B85B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1431-BA1C-497E-ACB4-50577F13378A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51E8-F662-4750-B5FF-BC6C10BFC942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2126A3-577B-46FC-8CD1-CBDB32E0A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1B4DD6-EDD8-4360-9EA3-E6AAD0FD83A3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2126A3-577B-46FC-8CD1-CBDB32E0A59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91;&#1088;&#1086;&#1082;&#1080;%20&#1082;&#1086;&#1085;&#1082;&#1091;&#1088;&#1089;&#1072;\2%20&#1082;&#1083;&#1072;&#1089;&#1089;%2015%20&#1091;&#1088;&#1086;&#1082;%20&#1056;&#1086;&#1078;&#1076;&#1077;&#1089;&#1090;&#1074;&#1086;\28%20-%20&#1060;.%20&#1043;&#1088;&#1091;&#1073;&#1077;&#1088;.&#1058;&#1080;&#1093;&#1072;&#1103;%20&#1085;&#1086;&#1095;&#1100;.&#1044;.%20&#1059;&#1080;&#1083;&#1083;&#1082;&#1086;&#1082;.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lomi.ru/uploads/posts/2013-10/thumbs/1383018135_6270f64c6a54.jpg" TargetMode="External"/><Relationship Id="rId7" Type="http://schemas.openxmlformats.org/officeDocument/2006/relationships/hyperlink" Target="http://sms-mms-free.ru/sites/default/files/images/pictures_christmas_76_2.png" TargetMode="External"/><Relationship Id="rId2" Type="http://schemas.openxmlformats.org/officeDocument/2006/relationships/hyperlink" Target="http://bigpicture.ru/wp-content/uploads/2010/12/rock10124.sJPG_900_540_0_95_1_50_50.sJPG_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iridej.ru/wp-content/uploads/2010/11/jolka.jpg" TargetMode="External"/><Relationship Id="rId5" Type="http://schemas.openxmlformats.org/officeDocument/2006/relationships/hyperlink" Target="http://img1.liveinternet.ru/images/attach/c/7/95/866/95866639_932dfebc1170.jpg" TargetMode="External"/><Relationship Id="rId4" Type="http://schemas.openxmlformats.org/officeDocument/2006/relationships/hyperlink" Target="http://selyatino.net/news/photos/cgnf_291210_112750_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412776"/>
            <a:ext cx="636197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Тема урока:</a:t>
            </a:r>
          </a:p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«Рождество Христово».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4941168"/>
            <a:ext cx="513783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Тарасова Надежда Николаевна</a:t>
            </a:r>
          </a:p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Учитель музыки</a:t>
            </a:r>
          </a:p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МБОУ СОШ №9</a:t>
            </a:r>
          </a:p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г. Иваново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547664" y="6237312"/>
            <a:ext cx="6120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Гимн «Тихая ночь»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Ф.Грубер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Д.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Уиллкок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5" name="Picture 3" descr="http://bigpicture.ru/wp-content/uploads/2010/12/rock10124.sJPG_900_540_0_95_1_50_50.sJPG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8380"/>
            <a:ext cx="8168258" cy="5929194"/>
          </a:xfrm>
          <a:prstGeom prst="rect">
            <a:avLst/>
          </a:prstGeom>
          <a:noFill/>
        </p:spPr>
      </p:pic>
      <p:pic>
        <p:nvPicPr>
          <p:cNvPr id="5" name="28 - Ф. Грубер.Тихая ночь.Д. Уиллкок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40352" y="5805264"/>
            <a:ext cx="728464" cy="7284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4" name="Picture 2" descr="http://www.hohmodrom.ru/upload/20411/projimg/86007/hohmodrom_87e579713e18c3797dc88d457cc3fbb1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8506"/>
            <a:ext cx="8136904" cy="658298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2770" name="Picture 2" descr="http://selyatino.net/news/photos/cgnf_291210_11275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662615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1746" name="Picture 2" descr="http://img1.liveinternet.ru/images/attach/c/7/95/866/95866639_932dfebc1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65586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22" name="Picture 2" descr="http://miridej.ru/wp-content/uploads/2010/11/jo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90272" cy="67687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9698" name="Picture 2" descr="http://sms-mms-free.ru/sites/default/files/images/pictures_christmas_76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32440" cy="63927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09C3-F469-4545-A474-79B976E0F38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 descr="smart_objects_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60513">
            <a:off x="735520" y="1796943"/>
            <a:ext cx="855858" cy="93917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hpThumb_generated_thumbnai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66369">
            <a:off x="7234689" y="1742728"/>
            <a:ext cx="804778" cy="113669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4714884"/>
            <a:ext cx="5296065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МОЛОДЦЫ!!!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356521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500042"/>
            <a:ext cx="5048253" cy="37861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899592" y="836712"/>
            <a:ext cx="7128792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Использованная литература: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Музыка: 1 – 4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Методическое пособие/Е.Д.Критская, Г.П.Сергеева,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  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Т.С.Шмагина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– М.: Просвещение, 2011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Музыка: учебник  для учащихся 2 класс Е. Д. Критская, Г. П. Сергеева,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   Т. 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Шмагина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– М.: Просвещение, 2008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Музыкальная хрестоматия 2 класс и диск.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Ссылки: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http://bigpicture.ru/wp-content/uploads/2010/12/rock10124.sJPG_900_540_0_95_1_50_50.sJPG_.jpg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ночь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http://melomi.ru/uploads/posts/2013-10/thumbs/1383018135_6270f64c6a54.jpg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младенец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http://selyatino.net/news/photos/cgnf_291210_112750_1.jpg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http://img1.liveinternet.ru/images/attach/c/7/95/866/95866639_932dfebc1170.jpg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http://miridej.ru/wp-content/uploads/2010/11/jolka.jpg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ёлка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http://sms-mms-free.ru/sites/default/files/images/pictures_christmas_76_2.png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</TotalTime>
  <Words>44</Words>
  <Application>Microsoft Office PowerPoint</Application>
  <PresentationFormat>Экран (4:3)</PresentationFormat>
  <Paragraphs>25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60</cp:revision>
  <dcterms:created xsi:type="dcterms:W3CDTF">2011-08-05T10:08:47Z</dcterms:created>
  <dcterms:modified xsi:type="dcterms:W3CDTF">2014-12-08T13:42:02Z</dcterms:modified>
</cp:coreProperties>
</file>